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4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FCD1B6-C3DA-491D-A897-4DA444E1A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39DB2C0-8E27-430E-A649-6161A1902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27D9DF8-6E75-44F3-BEF8-DEB6851F2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EE45E7-6DDD-4F9F-B729-F135AF2DF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F61F0C4-2A78-44B9-B6A0-CF59A9C48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5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A0B43B-A786-44F0-B716-FA693FC09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CC9ACE8-3098-46EA-909D-980AC7208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08C8F6-9B9C-495B-B8C9-D72508324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99485D-72DE-4CA4-90A3-9E65CE5C6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108D092-44DB-453E-A216-535C0264C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49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3662DE4-DF9C-4E16-91D6-3927873E6B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A700D75-25B7-4E44-B7F8-B27E68876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8B5E6F-45D1-4241-87AA-E42B97782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DBEAB5-4E1D-4EF9-9510-3ED3BB7A0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BD66BE5-5EC4-4276-8307-E28BC6978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73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CA2F0F-AEF3-466E-9E48-F5926A4BE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0F503E-B52C-4D9B-B984-02EF2847C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B5EB3BD-1D3F-41BB-8513-BB5180C42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610DE8-8D6B-44CA-8DFE-0EA1B1F9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0C0A29-952A-4A1A-A452-79BCA271E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49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AC49D4-0BE7-40E8-BCB5-6CC8C0B5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552DBD4-5155-4911-9372-5ED76C979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59EFF8-A8DB-45FB-A8F0-CF2A5ED0E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C18410D-FE64-45DB-97EB-E3BFE3325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7570A45-9269-4B72-8B8E-6584A3A69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06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8E7AA4-A4F8-472A-9E19-D12D9D6FA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C7D518-D76F-4977-BAF5-A26337634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281A685-E73F-4025-8F7F-62BA8401E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6ADDD64-C4F1-4E61-B22F-39D65DB69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9C86441-C13A-4C0E-917B-64D838D1F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C393561-C3BD-4BFA-997C-789746ADC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854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EDBC8D-5548-4D01-AB2C-5D323FD6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D189340-826F-45C7-B6C0-E44741FAE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AC33E1-1CAF-423E-8C47-BD6F38D90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D1D7782-81CE-4A3F-8A20-F6F34EBA1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E09DB0E-F14C-42BC-8ECF-D702833357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C22E445-FF0C-4E68-8CB4-A26E8AB58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A3F4571-3FBF-473C-8FE4-11C9DB534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E029CBF-E3AA-471C-B385-79334767F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72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644C5B-BFA9-4CFD-A382-3E5463834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3B7E8E2-9FBA-4696-B567-7E2D0ADF6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AC46FB2-89AF-4B0F-B01F-9C4603952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077BA39-5FB6-4B24-9B40-BC9CB4A66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8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B1AE3E3-F458-4D25-9814-781115B64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E92ABB2-C1A1-443F-9502-A24A8ED5B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F372600-36FB-4026-B738-3F2A2AA48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871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756D9C-4056-414A-B47C-3D87A8444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7BE304-2453-4C94-B356-C5B5E765E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94AE698-F0AF-4F69-88F6-D8A0B72BD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FE73B4F-EDF8-4BA1-8DD2-59A472DE4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5339FA-5E23-4018-86F9-71932A51E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666FECD-DCE6-438C-AD65-96C5EC45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971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40E327-4C22-43D6-9C50-BA34C6587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A7A5CBC-E332-4BCA-BA6B-8583C21C41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3D5218-43D6-4E1C-B9EB-7405053DB9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29D6AD6-3D87-4423-A15E-5723A55EB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567BA12-9B7D-44E0-A889-AED9A4A43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5E4F27A-EBFC-4795-A90D-BE02AC13F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960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6CA4174-3B59-4D36-9286-0044FE7F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CE72F31-3905-40AA-9898-293051F51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189C68-3721-413A-944C-067D2BAD1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8A05F-E8EC-4255-89FD-2120BC8AA4D9}" type="datetimeFigureOut">
              <a:rPr lang="tr-TR" smtClean="0"/>
              <a:t>21.04.2025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4C4301-2C0D-4F55-B30C-22D16010BB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B77E846-DFED-4C02-84E1-2F37DBF65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7547B-5FFF-470F-8D17-8268434C12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051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40387C-6B3B-49CD-96C5-6A8B28F37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9334" y="0"/>
            <a:ext cx="9144000" cy="2387600"/>
          </a:xfrm>
        </p:spPr>
        <p:txBody>
          <a:bodyPr>
            <a:normAutofit/>
          </a:bodyPr>
          <a:lstStyle/>
          <a:p>
            <a:r>
              <a:rPr lang="tr-TR" sz="4000" dirty="0"/>
              <a:t>MAİL SUNUCULARININ YÖNETİMİ</a:t>
            </a:r>
            <a:br>
              <a:rPr lang="tr-TR" sz="4000" dirty="0"/>
            </a:br>
            <a:r>
              <a:rPr lang="tr-TR" sz="3200" dirty="0"/>
              <a:t>(POSTFİX, EXİM, MİCROSOFT EXCHANGE SERVER)</a:t>
            </a:r>
            <a:endParaRPr lang="tr-TR" sz="40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704E6CF-9768-455B-9B62-CE6D0658AE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TALHA KAYA</a:t>
            </a:r>
          </a:p>
          <a:p>
            <a:r>
              <a:rPr lang="tr-TR" dirty="0"/>
              <a:t>2305610044</a:t>
            </a:r>
          </a:p>
        </p:txBody>
      </p:sp>
    </p:spTree>
    <p:extLst>
      <p:ext uri="{BB962C8B-B14F-4D97-AF65-F5344CB8AC3E}">
        <p14:creationId xmlns:p14="http://schemas.microsoft.com/office/powerpoint/2010/main" val="4039432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189989-5C7A-4F19-AEF0-15925BE78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382059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/>
              <a:t>MAİL SUNUCULARININ YÖNETİMİ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14964B-53E7-44B0-AAAC-F9DCADC23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1800" b="0" i="0" dirty="0">
              <a:solidFill>
                <a:srgbClr val="66666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Mail Server, bir şirketin ya da kurumun e-posta hizmetlerini sağlamak üzere kullanılan bir sunucu yazılımıdır.</a:t>
            </a:r>
          </a:p>
          <a:p>
            <a:endParaRPr lang="tr-TR" sz="1800" b="0" i="0" dirty="0">
              <a:solidFill>
                <a:srgbClr val="66666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Mail Server Yönetimi ise, sunucunun günlük çalışmasını sağlamak, kullanıcı hesaplarını oluşturmak, e-posta trafiğini izlemek, </a:t>
            </a:r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spam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ve kötü amaçlı yazılımları engellemek, yedekleme ve kurtarma işlemlerini gerçekleştirmek, kullanıcıların şikayetleri ve problemleriyle ilgilenmek gibi süreçleri içerir.</a:t>
            </a:r>
          </a:p>
          <a:p>
            <a:endParaRPr lang="tr-TR" sz="1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660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CC04BB-6C58-4FE2-B51E-8AA1F4BE9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POSTFİX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3DB371-EBEF-403D-B229-D2AC46223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Postfix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Linux ve Unix bilgisayar işletim sistemlerinde bir açık kaynaklı e-posta aktarma ajanıdır.</a:t>
            </a:r>
          </a:p>
          <a:p>
            <a:pPr marL="0" indent="0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Postfix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hızlı ve çok basit yönetimli olduğu gibi aynı zamanda emin ve güvenli bir elektronik posta sunucusudur.</a:t>
            </a:r>
            <a:r>
              <a:rPr lang="tr-TR" sz="1200" dirty="0"/>
              <a:t>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Ama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postfix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, özellikle ticari e-posta çözümleri kadar kapsamlı yerleşik özelliklere sahip değildir.</a:t>
            </a: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Konfigürasyon değişmeleri tekrar başlatmadan mümkün olduğu gibi, aynı zamanda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sendmail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çağrı uygunluğu ve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modular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program yapılıdır.</a:t>
            </a:r>
          </a:p>
          <a:p>
            <a:endParaRPr lang="tr-TR" sz="18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tr-TR" sz="18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tr-TR" sz="18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Veritabanı</a:t>
            </a:r>
            <a:r>
              <a:rPr lang="tr-TR" sz="1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B</a:t>
            </a:r>
            <a:r>
              <a:rPr lang="tr-TR" sz="1800" dirty="0">
                <a:solidFill>
                  <a:srgbClr val="202122"/>
                </a:solidFill>
                <a:latin typeface="Arial" panose="020B0604020202020204" pitchFamily="34" charset="0"/>
              </a:rPr>
              <a:t>erkeley DB</a:t>
            </a:r>
            <a:r>
              <a:rPr lang="tr-TR" sz="1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sz="1800" dirty="0">
                <a:latin typeface="Arial" panose="020B0604020202020204" pitchFamily="34" charset="0"/>
              </a:rPr>
              <a:t>CDB</a:t>
            </a:r>
            <a:r>
              <a:rPr lang="tr-TR" sz="1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sz="1800" b="0" i="0" dirty="0">
                <a:effectLst/>
                <a:latin typeface="Arial" panose="020B0604020202020204" pitchFamily="34" charset="0"/>
              </a:rPr>
              <a:t>DBM</a:t>
            </a:r>
            <a:r>
              <a:rPr lang="tr-TR" sz="1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sz="1800" b="0" i="0" dirty="0">
                <a:effectLst/>
                <a:latin typeface="Arial" panose="020B0604020202020204" pitchFamily="34" charset="0"/>
              </a:rPr>
              <a:t>LDAP</a:t>
            </a:r>
            <a:r>
              <a:rPr lang="tr-TR" sz="1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sz="1800" b="0" i="0" dirty="0" err="1">
                <a:effectLst/>
                <a:latin typeface="Arial" panose="020B0604020202020204" pitchFamily="34" charset="0"/>
              </a:rPr>
              <a:t>MySQL</a:t>
            </a:r>
            <a:r>
              <a:rPr lang="tr-TR" sz="1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ve </a:t>
            </a:r>
            <a:r>
              <a:rPr lang="tr-TR" sz="1800" b="0" i="0" dirty="0" err="1">
                <a:effectLst/>
                <a:latin typeface="Arial" panose="020B0604020202020204" pitchFamily="34" charset="0"/>
              </a:rPr>
              <a:t>PostgreSQL</a:t>
            </a:r>
            <a:r>
              <a:rPr lang="tr-TR" sz="1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gibi yönetim sistem yazılımları ile çalışır.</a:t>
            </a: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369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CF4EB4-3EE8-44EE-B368-141A347E1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EXİM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A6D3F7-6936-47C8-AA9B-A3C44CF32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Exim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Unix benzeri sistemlerde çalışan bir e-posta sunucusudur. </a:t>
            </a:r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Exim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Postfix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Sendmail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ile birlikte üç büyük Unix e-posta sunucusundan biridir. </a:t>
            </a:r>
          </a:p>
          <a:p>
            <a:endParaRPr lang="tr-TR" sz="1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Exim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açık kaynak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kodlu ve ücretsiz bir yazılımdır.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Exim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, GNU Genel Kamu Lisansı şartları altında dağıtılan özgür bir yazılımdır ve gelen e postaları kontrol etmek için kapsamlı olanaklara sahip genel ve esnek bir postacı olmayı amaçlamaktadır. Fakat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postfix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kadar yaygın kullanılmamaktadır.</a:t>
            </a:r>
          </a:p>
          <a:p>
            <a:endParaRPr lang="tr-TR" sz="1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Exim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SMTP (Simple Mail Transfer Protocol) sunucusu olarak çalışır ve Linux ve Unix sistemlerinde, özellikle de </a:t>
            </a:r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Debian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Ubuntu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1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r>
              <a:rPr lang="tr-T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Hat gibi popüler dağıtımlarda sıkça kullanılır.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022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0631E0-5570-4A80-8D92-A826CD234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MİCROSOFT EXCHANGE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D8471E-EB98-421F-BB80-0051FB9FA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i="0" dirty="0">
                <a:effectLst/>
                <a:latin typeface="Arial" panose="020B0604020202020204" pitchFamily="34" charset="0"/>
              </a:rPr>
              <a:t>Microsoft Exchange Server, </a:t>
            </a:r>
            <a:r>
              <a:rPr lang="tr-TR" sz="1800" dirty="0">
                <a:latin typeface="Arial" panose="020B0604020202020204" pitchFamily="34" charset="0"/>
              </a:rPr>
              <a:t>Microsoft</a:t>
            </a:r>
            <a:r>
              <a:rPr lang="tr-TR" sz="1800" i="0" dirty="0">
                <a:effectLst/>
                <a:latin typeface="Arial" panose="020B0604020202020204" pitchFamily="34" charset="0"/>
              </a:rPr>
              <a:t> tarafından üretilen bir haberleşme yazılımıdır.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Kullanıcılara posta kutuları sağlar, e-posta gönderme/alma işlemlerini yapar.</a:t>
            </a: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Toplantılar planlanabilir, davetiyeler gönderilebilir. </a:t>
            </a: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Görev atamaları ve takibi </a:t>
            </a:r>
            <a:r>
              <a:rPr lang="tr-TR" sz="1800">
                <a:latin typeface="Arial" panose="020B0604020202020204" pitchFamily="34" charset="0"/>
                <a:cs typeface="Arial" panose="020B0604020202020204" pitchFamily="34" charset="0"/>
              </a:rPr>
              <a:t>yapılabilir.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Telefonlar, tabletler ve Outlook gibi istemciler üzerinden erişim sağlar.</a:t>
            </a: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En iyi şekilde Outlook ile çalışır; web üzerinden de Outlook Web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App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(OWA) ile kullanılabilir.</a:t>
            </a: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Exchange, özellikle lisans ve bakım maliyetleri açısından pahalıdır.</a:t>
            </a: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Exchange, kapalı kaynaklıdır, bu da onu özelleştirme açısından sınırlı hale getirebilir.</a:t>
            </a: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Exchange, yüksek donanım ve ağ kaynakları gerektirebilir.</a:t>
            </a:r>
          </a:p>
        </p:txBody>
      </p:sp>
    </p:spTree>
    <p:extLst>
      <p:ext uri="{BB962C8B-B14F-4D97-AF65-F5344CB8AC3E}">
        <p14:creationId xmlns:p14="http://schemas.microsoft.com/office/powerpoint/2010/main" val="383702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0FDA65-2E1C-4C6F-B45E-D5C3C528A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DAF119-9B2E-42BF-B1B9-FF8A9F996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https://alercode.com/hizmet/e-posta-sunucu-kurulum-ve-yonetimi#:~:text=Mail%20Server%20Y%C3%B6netimi%20ise%2C%20sunucunun,problemleriyle%20ilgilenmek%20gibi%20s%C3%BCre%C3%A7leri%20i%C3%A7erir.</a:t>
            </a:r>
          </a:p>
          <a:p>
            <a:pPr marL="0" indent="0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https://tr.wikipedia.org/wiki/Postfix</a:t>
            </a:r>
          </a:p>
          <a:p>
            <a:pPr marL="0" indent="0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https://www.datamarket.com.tr/en/sozluk/exim/</a:t>
            </a:r>
          </a:p>
          <a:p>
            <a:pPr marL="0" indent="0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https://tr.wikipedia.org/wiki/Microsoft_Exchange_Server</a:t>
            </a:r>
          </a:p>
        </p:txBody>
      </p:sp>
    </p:spTree>
    <p:extLst>
      <p:ext uri="{BB962C8B-B14F-4D97-AF65-F5344CB8AC3E}">
        <p14:creationId xmlns:p14="http://schemas.microsoft.com/office/powerpoint/2010/main" val="1769375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457</Words>
  <Application>Microsoft Office PowerPoint</Application>
  <PresentationFormat>Geniş ekran</PresentationFormat>
  <Paragraphs>49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MAİL SUNUCULARININ YÖNETİMİ (POSTFİX, EXİM, MİCROSOFT EXCHANGE SERVER)</vt:lpstr>
      <vt:lpstr>MAİL SUNUCULARININ YÖNETİMİ</vt:lpstr>
      <vt:lpstr>POSTFİX</vt:lpstr>
      <vt:lpstr>EXİM</vt:lpstr>
      <vt:lpstr>MİCROSOFT EXCHANGE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MAİL SUNUCULARININ YÖNETİMİ (POSTFİX, EXİM, MİCROSOFT EXCEL)</dc:title>
  <dc:creator>Talha Kaya</dc:creator>
  <cp:lastModifiedBy>Talha Kaya</cp:lastModifiedBy>
  <cp:revision>15</cp:revision>
  <dcterms:created xsi:type="dcterms:W3CDTF">2025-04-21T09:31:15Z</dcterms:created>
  <dcterms:modified xsi:type="dcterms:W3CDTF">2025-04-21T12:19:46Z</dcterms:modified>
</cp:coreProperties>
</file>