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37" autoAdjust="0"/>
  </p:normalViewPr>
  <p:slideViewPr>
    <p:cSldViewPr>
      <p:cViewPr varScale="1">
        <p:scale>
          <a:sx n="62" d="100"/>
          <a:sy n="62" d="100"/>
        </p:scale>
        <p:origin x="-10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Casper\OneDrive - Karabuk University\Masaüstü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3" y="-1"/>
            <a:ext cx="9165243" cy="69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0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Casper\OneDrive - Karabuk University\Masaüstü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" y="0"/>
            <a:ext cx="9113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9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Casper\OneDrive - Karabuk University\Masaüstü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7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Casper\OneDrive - Karabuk University\Masaüstü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9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1</cp:revision>
  <dcterms:created xsi:type="dcterms:W3CDTF">2025-03-14T06:33:47Z</dcterms:created>
  <dcterms:modified xsi:type="dcterms:W3CDTF">2025-03-14T06:36:42Z</dcterms:modified>
</cp:coreProperties>
</file>