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5:24:49.1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1018 128 24575,'0'-1'0,"0"0"0,0 0 0,1 0 0,-1 1 0,0-1 0,1 0 0,-1 0 0,1 1 0,-1-1 0,1 0 0,-1 1 0,1-1 0,-1 1 0,1-1 0,0 1 0,-1-1 0,1 1 0,0-1 0,0 1 0,-1-1 0,1 1 0,0 0 0,0-1 0,0 1 0,-1 0 0,1 0 0,0 0 0,1 0 0,28-4 0,-24 3 0,370-8 0,32-3 0,-201 0 0,-189 8 0,-19-2 0,-34-6 0,-51-2 0,-136-3 0,98 10 0,-545-8 0,507 16 0,155 2 0,16 3 0,19 6 0,17 1 0,1-2 0,77 9 0,-33-6 0,448 59 0,-518-71 0,-3-1 0,1 1 0,31 7 0,-93 0 0,-430-5 0,278-5 0,1034 1 0,-1180 24 0,98-3 0,156-19 0,55-3 0,1 1 0,0 2 0,-39 8 0,53-3 0,15 1 0,4-7 0,1 1 0,0-1 0,0 1 0,0-1 0,0 0 0,0 0 0,0 0 0,0 0 0,0 0 0,0 0 0,0-1 0,1 1 0,1 0 0,99 21 0,0-4 0,1-4 0,163-1 0,-649-16 0,436 3 0,33 1 0,-1-3 0,99-17 0,-269 13 0,-165 6 0,442-2 0,193 6 0,-351-1 0,-1 1 0,1 2 0,-1 2 0,0 1 0,35 15 0,-69-24 0,1 0 0,-1 0 0,1 0 0,0 0 0,-1 0 0,1 0 0,-1 0 0,1 1 0,0-1 0,-1 0 0,1 1 0,-1-1 0,1 0 0,-1 1 0,1-1 0,-1 0 0,0 1 0,1-1 0,-1 1 0,1-1 0,-1 1 0,0-1 0,1 1 0,-1-1 0,0 1 0,0-1 0,1 1 0,-1 0 0,-15 6 0,-34-2 0,49-5 0,-294 24 0,-6 1 0,299-25 0,-46 0 0,28-7 0,19 6 0,0 1 0,-1 0 0,1-1 0,0 1 0,0-1 0,0 1 0,0-1 0,0 1 0,-1 0 0,1-1 0,0 1 0,0-1 0,0 1 0,0-1 0,0 1 0,1-1 0,-1 1 0,0-1 0,0 1 0,0 0 0,0-1 0,0 1 0,1-1 0,-1 1 0,0-1 0,0 1 0,0 0 0,1-1 0,-1 1 0,0 0 0,1-1 0,-1 1 0,0 0 0,1-1 0,-1 1 0,1 0 0,9-8 0,0 1 0,1 1 0,-1 0 0,1 0 0,0 1 0,1 0 0,-1 1 0,17-4 0,10-4 0,-1-1 0,41-16 0,-72 26 0,0 0 0,0 0 0,-1 0 0,1-1 0,-1 0 0,0 0 0,0-1 0,0 1 0,6-9 0,-10 12 0,0 0 0,0 0 0,-1 0 0,1 0 0,0-1 0,-1 1 0,1 0 0,-1 0 0,0 0 0,1-1 0,-1 1 0,0 0 0,0 0 0,1-1 0,-1 1 0,0 0 0,-1-1 0,1 1 0,0 0 0,0 0 0,0-1 0,-1 1 0,1 0 0,-1 0 0,1 0 0,-1-1 0,1 1 0,-1 0 0,0 0 0,1 0 0,-1 0 0,0 0 0,0 0 0,0 0 0,0 0 0,0 0 0,0 1 0,0-1 0,0 0 0,0 1 0,0-1 0,-2 0 0,-5-3 0,0 0 0,0 1 0,-1 0 0,-15-3 0,-12 0 0,-58-1 0,56 5 0,437 8 0,-308-6 0,-449 0 0,477 20 0,-79-19 0,-30-2 0,-1 1 0,1 0 0,0 0 0,-1 1 0,1 1 0,-1-1 0,1 2 0,-1-1 0,0 1 0,0 0 0,13 7 0,-22-9 0,1-1 0,0 1 0,-1 0 0,1-1 0,0 1 0,-1-1 0,1 1 0,-1 0 0,1 0 0,-1-1 0,1 1 0,-1 0 0,1 0 0,-1 0 0,0-1 0,1 1 0,-1 0 0,0 0 0,0 0 0,0 0 0,0 0 0,0-1 0,0 1 0,0 0 0,0 0 0,0 0 0,0 0 0,0 0 0,-1 0 0,1-1 0,-1 3 0,0 0 0,-1 0 0,0-1 0,0 1 0,-1 0 0,1-1 0,0 1 0,-1-1 0,-5 4 0,-5 3 0,-1 0 0,-27 12 0,-28 3 0,0-3 0,-2-3 0,0-4 0,-78 7 0,18-8 0,-36 6 0,155-14 0,30-2 0,37 0 0,49-2 0,0-4 0,0-4 0,153-31 0,-207 19 0,-50 19 0,1 0 0,0 0 0,-1-1 0,1 1 0,0 0 0,-1 0 0,1-1 0,-1 1 0,1 0 0,0-1 0,-1 1 0,1-1 0,-1 1 0,1 0 0,-1-1 0,1 0 0,-1 1 0,0-1 0,1 1 0,-1-1 0,1 1 0,-1-1 0,0 0 0,0 1 0,1-1 0,-1 0 0,0 1 0,0-1 0,0 0 0,0 1 0,0-1 0,0 0 0,0 1 0,0-1 0,0 0 0,0 1 0,0-1 0,0 0 0,-1 0 0,1 1 0,0-1 0,0 1 0,-1-1 0,1 0 0,0 1 0,-1-1 0,1 1 0,-1-1 0,1 1 0,-1-1 0,1 1 0,-1-1 0,1 1 0,-1-1 0,1 1 0,-1 0 0,1-1 0,-1 1 0,0 0 0,1-1 0,-1 1 0,0 0 0,1 0 0,-1 0 0,0 0 0,0 0 0,-14-6 0,0 1 0,0 0 0,0 1 0,-1 1 0,-29-2 0,-91 1 0,79 4 0,-98-1 0,-211-12 0,349 10 0,19 1 0,31 0 0,399-2 0,-211 5 0,-817-1 0,612-1 0,-1-1 0,1-1 0,17-6 0,6 0 0,174-32 0,-194 34 0,-32 3 0,-39 2 0,49 2 0,-251 1 0,-152-5 0,338-4 0,60 6 0,8-1 0,33-1 0,287 1 0,-978 3 0,663 0 0,178-4 0,-153 1 0,-1-1 0,1 0 0,-1-3 0,31-10 0,-60 17 0,0 0 0,0 0 0,0 0 0,0 0 0,0 0 0,-1 0 0,1 0 0,0 0 0,0 0 0,0 0 0,0-1 0,0 1 0,0 0 0,0 0 0,0 0 0,0 0 0,0 0 0,-1 0 0,1 0 0,0 0 0,0 0 0,0 0 0,0 0 0,0-1 0,0 1 0,0 0 0,0 0 0,0 0 0,0 0 0,0 0 0,0 0 0,0 0 0,0-1 0,0 1 0,0 0 0,0 0 0,0 0 0,0 0 0,0 0 0,0 0 0,0 0 0,0 0 0,0-1 0,0 1 0,0 0 0,0 0 0,0 0 0,0 0 0,1 0 0,-1 0 0,0 0 0,0 0 0,0 0 0,0 0 0,0-1 0,0 1 0,0 0 0,0 0 0,0 0 0,0 0 0,1 0 0,-1 0 0,0 0 0,-17-5 0,-24-2 0,-262-8 0,38 4 0,237 7 0,28 4 0,0 0 0,0 0 0,1 0 0,-1-1 0,0 1 0,0 0 0,0 0 0,0 0 0,0 0 0,0 0 0,0 0 0,0 0 0,0 0 0,0 0 0,0 0 0,0-1 0,0 1 0,0 0 0,0 0 0,0 0 0,0 0 0,0 0 0,0 0 0,0 0 0,0 0 0,0-1 0,0 1 0,0 0 0,0 0 0,0 0 0,0 0 0,0 0 0,0 0 0,0 0 0,0 0 0,0 0 0,0-1 0,0 1 0,0 0 0,0 0 0,0 0 0,0 0 0,0 0 0,0 0 0,-1 0 0,1 0 0,0 0 0,0 0 0,0 0 0,0 0 0,0 0 0,0 0 0,0 0 0,0 0 0,0-1 0,0 1 0,-1 0 0,1 0 0,44-6 0,620 0 0,-578 8 0,-98-4 0,0 0 0,0-1 0,0 0 0,1-1 0,-17-7 0,28 11 0,0 0 0,0 0 0,0 0 0,1 0 0,-1 0 0,0 0 0,0 0 0,0-1 0,0 1 0,0 0 0,1 0 0,-1 0 0,0 0 0,0 0 0,0 0 0,0 0 0,0-1 0,0 1 0,0 0 0,0 0 0,0 0 0,0 0 0,1 0 0,-1-1 0,0 1 0,0 0 0,0 0 0,0 0 0,0 0 0,0 0 0,0-1 0,0 1 0,0 0 0,0 0 0,0 0 0,0 0 0,0-1 0,0 1 0,0 0 0,-1 0 0,1 0 0,0 0 0,0 0 0,0-1 0,0 1 0,0 0 0,0 0 0,0 0 0,0 0 0,0 0 0,-1 0 0,1-1 0,21 0 0,156 4 0,-236 0 0,1 3 0,-1 2 0,2 3 0,-1 2 0,2 3 0,-58 24 0,106-36 0,1 0 0,-1 1 0,1-1 0,-11 9 0,17-12 0,1-1 0,-1 1 0,0 0 0,0-1 0,0 1 0,1 0 0,-1 0 0,0 0 0,1-1 0,-1 1 0,0 0 0,1 0 0,-1 0 0,1 0 0,0 0 0,-1 0 0,1 0 0,0 0 0,-1 0 0,1 0 0,0 0 0,0 0 0,0 0 0,0 0 0,0 0 0,0 0 0,0 0 0,1 0 0,-1 1 0,0-1 0,0 0 0,1 0 0,-1-1 0,1 1 0,-1 0 0,1 0 0,-1 0 0,1 0 0,0 0 0,-1 0 0,1-1 0,0 1 0,0 0 0,-1 0 0,1-1 0,0 1 0,1 0 0,7 4 0,1 0 0,0 0 0,0-1 0,0 0 0,0-1 0,1 0 0,-1 0 0,1-1 0,12 0 0,106 3 0,-98-4 0,1-3 0,-19 1 0,-27 3 0,-54 8 0,-128 37 0,185-44 0,1 0 0,-1 1 0,0 1 0,1-1 0,0 2 0,0-1 0,-14 12 0,23-17 0,1 1 0,-1-1 0,1 0 0,-1 1 0,1-1 0,-1 0 0,1 1 0,-1-1 0,1 1 0,0-1 0,-1 1 0,1-1 0,0 1 0,-1-1 0,1 1 0,0-1 0,0 1 0,-1-1 0,1 1 0,0-1 0,0 1 0,0 0 0,0-1 0,0 1 0,0-1 0,0 1 0,0-1 0,0 1 0,0 0 0,0-1 0,0 1 0,0-1 0,1 1 0,-1-1 0,0 1 0,0 0 0,0-1 0,1 1 0,-1-1 0,0 0 0,1 1 0,-1-1 0,1 2 0,27 9 0,26-3-103,1-2-1,-1-2 1,89-6 0,-89 1-849,-5 0-5874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16:21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16:29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4 24575,'5'1'0,"0"1"0,1 0 0,-1 0 0,0 0 0,0 0 0,0 1 0,0 0 0,-1 0 0,8 6 0,8 4 0,-6-6 0,1 0 0,0-1 0,0-1 0,1 0 0,-1-1 0,1-1 0,0-1 0,16 1 0,135-3 0,-87-3 0,647 2 0,-1757 1 0,1023 0 0,-93-4 0,91 3 0,1-1 0,-1 1 0,1-1 0,-1-1 0,1 1 0,0-1 0,0-1 0,0 0 0,-9-6 0,16 10 0,0-1 0,0 1 0,0-1 0,1 1 0,-1-1 0,0 1 0,0-1 0,1 0 0,-1 1 0,0-1 0,1 0 0,-1 1 0,0-1 0,1 0 0,-1 0 0,1 0 0,-1 0 0,1 0 0,0 0 0,-1 0 0,1 1 0,0-1 0,0 0 0,0 0 0,-1 0 0,1 0 0,0 0 0,0-1 0,1 0 0,0 1 0,0 0 0,0 0 0,0 0 0,0 0 0,0 0 0,1 1 0,-1-1 0,0 0 0,0 0 0,1 1 0,-1-1 0,0 1 0,1-1 0,-1 1 0,3-1 0,63-7 0,-65 8 0,611-2 0,-290 5 0,256 24 0,-577-27 0,35 5 0,-35-5 0,-1 0 0,1 0 0,-1 0 0,1 0 0,-1 1 0,0-1 0,1 0 0,-1 1 0,0-1 0,1 1 0,-1 0 0,0-1 0,0 1 0,1 0 0,-1 0 0,0 0 0,0 0 0,0 0 0,1 1 0,-4-1 0,0 1 0,-1-1 0,1 0 0,-1 0 0,1 0 0,0 0 0,-1-1 0,1 1 0,-1-1 0,0 1 0,1-1 0,-1 0 0,-4 0 0,0 0 0,-150 16 0,-177-5 0,104 2 0,26 1 0,39-16 0,-97 4 0,249 1 0,0 1 0,1 0 0,-1 1 0,1 1 0,0-1 0,1 2 0,0 0 0,0 0 0,-16 14 0,26-20 0,1-1 0,0 0 0,0 0 0,-1 0 0,1 0 0,0 0 0,0 0 0,0 1 0,0-1 0,0 0 0,0 0 0,-1 0 0,1 0 0,0 0 0,0 0 0,0 0 0,0 0 0,0 1 0,0-1 0,0 0 0,0 0 0,0 0 0,0 0 0,0 0 0,0 1 0,0-1 0,0 0 0,0 0 0,0 0 0,0 0 0,0 0 0,0 1 0,0-1 0,0 0 0,0 0 0,0 0 0,0 0 0,0 0 0,0 1 0,0-1 0,0 0 0,0 0 0,0 0 0,0 0 0,0 0 0,0 0 0,0 1 0,0-1 0,1 0 0,-1 0 0,0 0 0,0 0 0,0 0 0,0 0 0,0 0 0,0 0 0,1 0 0,-1 0 0,0 0 0,0 1 0,15 2 0,20-1 0,33 1 0,110 20 0,-17-2 0,-114-19 0,0-3 0,-1-2 0,54-10 0,-46 6 0,-29 2 0,0 0 0,27-10 0,-30 7 0,0 2 0,42-7 0,142-17 0,-35 3 0,-142 20 0,-29 6 0,0 1 0,0 0 0,0-1 0,0 1 0,0 0 0,0 0 0,0-1 0,0 1 0,0 0 0,0-1 0,0 1 0,0 0 0,0 0 0,0-1 0,-1 1 0,1 0 0,0 0 0,0-1 0,0 1 0,0 0 0,-1 0 0,1 0 0,0-1 0,0 1 0,-1 0 0,1 0 0,0 0 0,0 0 0,-1-1 0,1 1 0,0 0 0,0 0 0,-1 0 0,1 0 0,0 0 0,-1 0 0,1 0 0,0 0 0,0 0 0,-1 0 0,1 0 0,0 0 0,-1 0 0,-58-9 0,-663 4 0,383 8 0,285-2 0,31 1 0,0-2 0,0 0 0,-1-2 0,1 0 0,0-2 0,-27-7 0,46 6 0,16 2 0,21 1 0,237 27 0,255-23 0,-322-3 0,-404 14 0,42-1 0,-42-12 0,-59 3 0,255-2 0,-1 0 0,0 0 0,1 1 0,-1 0 0,0 0 0,1 0 0,0 0 0,0 1 0,0 0 0,0 0 0,0 1 0,0-1 0,1 1 0,-1 0 0,1 0 0,-4 6 0,6-8 0,1 0 0,-1 0 0,1 0 0,0 0 0,0 1 0,-1-1 0,1 0 0,1 1 0,-1-1 0,0 1 0,1-1 0,-1 1 0,1-1 0,0 1 0,0-1 0,0 1 0,0 0 0,0-1 0,0 1 0,1-1 0,-1 1 0,1-1 0,0 1 0,0-1 0,0 0 0,0 1 0,0-1 0,0 0 0,1 0 0,-1 0 0,1 0 0,-1 0 0,1 0 0,0 0 0,0 0 0,0-1 0,0 1 0,0-1 0,2 2 0,3 1 0,0 0 0,1-1 0,-1 0 0,0-1 0,1 1 0,0-2 0,-1 1 0,16 1 0,19 5 0,-12 1 0,0-1 0,1-2 0,0 0 0,0-2 0,0-2 0,0 0 0,0-3 0,0 0 0,51-9 0,384-119 0,-390 106 0,-72 22 0,34-12 0,-34 7 0,-26 3 0,-122 6 0,-224 36 0,-96 4 0,516-42 0,248-6 0,-256 0 0,0-3 0,0-1 0,-1-2 0,0-2 0,-1-1 0,-1-3 0,53-29 0,-92 45 0,0 1 0,0-1 0,0 0 0,-1 0 0,1 0 0,0 0 0,-1-1 0,1 1 0,-1 0 0,1-1 0,-1 1 0,0-1 0,0 1 0,0-1 0,2-3 0,-4 4 0,1 0 0,-1 0 0,0 0 0,0 0 0,0 0 0,0 1 0,0-1 0,0 0 0,0 0 0,0 1 0,0-1 0,-1 0 0,1 1 0,0-1 0,0 1 0,-1 0 0,1-1 0,0 1 0,0 0 0,-1 0 0,1 0 0,0 0 0,-1 0 0,1 0 0,0 0 0,-2 0 0,-141-8 0,-158 10 0,121 3 0,78-4 0,812-38 0,-484 20 0,-415 63 0,77-29 0,-2-6 0,-148-3 0,165-4 0,2 4 0,-1 5 0,-109 28 0,181-36 0,15-3 0,0 0 0,0 1 0,0 0 0,0 0 0,-16 8 0,25-11 0,1 0 0,0 0 0,0 0 0,0 0 0,0 1 0,0-1 0,-1 0 0,1 0 0,0 0 0,0 0 0,0 0 0,0 0 0,0 0 0,0 0 0,-1 0 0,1 0 0,0 0 0,0 1 0,0-1 0,0 0 0,0 0 0,0 0 0,0 0 0,0 0 0,0 0 0,-1 1 0,1-1 0,0 0 0,0 0 0,0 0 0,0 0 0,0 0 0,0 1 0,0-1 0,0 0 0,0 0 0,0 0 0,0 0 0,0 0 0,0 1 0,0-1 0,0 0 0,0 0 0,1 0 0,-1 0 0,0 0 0,0 1 0,0-1 0,0 0 0,0 0 0,0 0 0,0 0 0,0 0 0,0 0 0,0 0 0,1 1 0,-1-1 0,13 4 0,16-1 0,69-4 0,-57-1 0,-34 1 0,-13 1 0,-20-2-105,14 0 163,1 1-1,0 0 0,-20 2 0,29-1-102,1 0 0,-1 0 0,1 1 0,-1-1-1,1 0 1,-1 1 0,0-1 0,1 1 0,0-1 0,-1 1 0,1 0 0,-1 0-1,1 0 1,0-1 0,-1 1 0,1 0 0,0 1 0,0-1 0,0 0 0,0 0-1,0 0 1,0 1 0,0-1 0,0 0 0,1 1 0,-1-1 0,0 1 0,1-1-1,-1 1 1,1-1 0,0 1 0,-1 1 0,2 15-6781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35.2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 23995,'838'-9'0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38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23729,'653'-27'0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45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328 58 24558,'78'-58'0,"-484"58"0,734 58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37.6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24575,'1'8'0,"0"0"0,0 0 0,0-1 0,1 1 0,5 13 0,-4-13 0,0-1 0,-1 1 0,0-1 0,0 1 0,-1 0 0,0 10 0,2 15-1365,-1-25-5461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40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4 151 24575,'-1'0'0,"-1"-2"0,1-3 0,2-4 0,3-1 0,4-3 0,3-2 0,3-3 0,0 0 0,-4 2 0,-2 2 0,-4 2 0,-1 1 0,-3 3-8191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4:31:50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151 63 24575,'2'-2'0,"0"0"0,0 1 0,0-1 0,0 1 0,0 0 0,0 0 0,0-1 0,1 1 0,-1 1 0,1-1 0,-1 0 0,5 0 0,-1-1 0,35-10 0,-30 10 0,0-1 0,0 0 0,0-1 0,-1 0 0,14-7 0,-35 6 0,-7 4 0,2 3 0,-1 0 0,1 1 0,-1 0 0,1 2 0,0 0 0,-22 10 0,38-15 0,-1 0 0,0 0 0,1 1 0,-1-1 0,0 0 0,1 0 0,-1 0 0,1 1 0,-1-1 0,0 0 0,1 1 0,-1-1 0,1 0 0,-1 1 0,1-1 0,-1 1 0,1-1 0,0 1 0,-1-1 0,1 1 0,-1-1 0,1 1 0,0 0 0,-1-1 0,1 1 0,0-1 0,0 1 0,0 0 0,0-1 0,-1 1 0,1 0 0,0-1 0,0 1 0,0 0 0,0-1 0,0 1 0,0 0 0,1-1 0,-1 1 0,0 0 0,0 0 0,21 16 0,-17-14 0,-41 3 0,-12-6 0,33-1 0,39 1 0,28-2 0,-29 0 0,0 1 0,0 1 0,0 1 0,39 8 0,-61-9 0,-1 0 0,1 0 0,-1 0 0,1 1 0,-1-1 0,1 0 0,-1 0 0,1 1 0,-1-1 0,1 0 0,-1 1 0,1-1 0,0 1 0,-1-1 0,1 0 0,0 1 0,-1-1 0,1 1 0,0-1 0,-1 1 0,1-1 0,0 1 0,0-1 0,0 1 0,-1-1 0,1 1 0,0 0 0,0-1 0,0 1 0,0-1 0,0 1 0,0-1 0,0 1 0,0 0 0,0-1 0,1 1 0,-1-1 0,0 1 0,0-1 0,0 1 0,1-1 0,-1 1 0,0-1 0,0 1 0,1-1 0,-1 1 0,0-1 0,1 0 0,-1 1 0,1-1 0,-1 1 0,1-1 0,-1 0 0,1 1 0,-1-1 0,1 0 0,-1 0 0,1 0 0,-1 1 0,1-1 0,-1 0 0,1 0 0,-1 0 0,1 0 0,-1 0 0,1 0 0,0 0 0,-1 0 0,2 0 0,-46 24 0,38-22 0,-15 7 0,-27 12 0,41-16 0,25-8 0,149-43 0,3 8 0,319-29 0,-455 68 0,-26 5 0,-20 5 0,-1-4 0,0 0 0,0-1 0,-1-1 0,1 0 0,-1-1 0,-1 0 0,-24 2 0,-9-1 0,-48-3 0,48-2 0,48 1 0,-1-1 0,1 0 0,-1 0 0,1 0 0,0 0 0,-1 0 0,1 1 0,-1-1 0,1 0 0,-1 0 0,1 0 0,-1 0 0,1 0 0,-1-1 0,1 1 0,-1 0 0,1 0 0,-1 0 0,1 0 0,-1 0 0,1-1 0,0 1 0,-1 0 0,1 0 0,-1-1 0,1 1 0,0 0 0,-1-1 0,1 1 0,0 0 0,-1-1 0,1 1 0,0 0 0,-1-1 0,1 0 0,14-12 0,31-8 0,-44 21 0,1-1 0,-1 1 0,0-1 0,1 1 0,-1 0 0,1 0 0,-1 0 0,1 0 0,-1 0 0,1 0 0,-1 0 0,1 0 0,-1 1 0,1-1 0,-1 0 0,1 1 0,-1-1 0,1 1 0,-1 0 0,0-1 0,2 2 0,-5 8 0,-18 0 0,-8-4 0,-1-1 0,0-1 0,0-1 0,-53-3 0,34 0 0,-342 0 0,408-1 0,361-14 0,-272 6 0,162-35 0,-368 40 0,32 6 0,-1 2 0,1 4 0,-72 17 0,110-13 0,27-6 0,19-1 0,71-4 0,-67-3 0,1 2 0,-1 1 0,24 3 0,-45-4 0,0 0 0,1 0 0,-1 0 0,0 0 0,0 0 0,0 0 0,0 0 0,0 0 0,0 0 0,0 0 0,1 0 0,-1 0 0,0 0 0,0 0 0,0 0 0,0 0 0,0 0 0,0 0 0,0 0 0,1 0 0,-1 0 0,0 0 0,0 0 0,0 0 0,0 0 0,0 1 0,0-1 0,0 0 0,0 0 0,1 0 0,-1 0 0,0 0 0,0 0 0,0 0 0,0 0 0,0 0 0,0 1 0,0-1 0,0 0 0,0 0 0,0 0 0,0 0 0,0 0 0,0 0 0,0 0 0,0 1 0,0-1 0,0 0 0,0 0 0,0 0 0,0 0 0,0 0 0,0 0 0,0 0 0,0 1 0,0-1 0,0 0 0,0 0 0,0 0 0,0 0 0,0 0 0,0 0 0,-1 0 0,1 0 0,0 0 0,0 1 0,0-1 0,0 0 0,-12 6 0,-20 5 0,-58 8 0,-100 9 0,362-30 0,-75 3 0,109-1 0,-334 2 0,-166-6 0,262-1 0,30 5 0,1 0 0,0 0 0,0-1 0,0 1 0,0 0 0,0 0 0,0-1 0,0 1 0,-1 0 0,1-1 0,0 1 0,0-1 0,0 1 0,1-1 0,-1 0 0,0 0 0,0 1 0,0-1 0,0 0 0,1 0 0,-1 0 0,-1-1 0,6 0 0,1 1 0,-1-1 0,1 1 0,-1 0 0,1 0 0,0 1 0,-1-1 0,1 1 0,-1 0 0,9 1 0,-9-1 0,-119 2 0,-118-4 0,203-5 0,30 7 0,0 0 0,0-1 0,0 1 0,0-1 0,0 1 0,0 0 0,0-1 0,1 1 0,-1 0 0,0-1 0,0 1 0,0 0 0,1-1 0,-1 1 0,0 0 0,0-1 0,1 1 0,-1 0 0,0 0 0,1-1 0,-1 1 0,0 0 0,1 0 0,-1-1 0,0 1 0,1 0 0,-1 0 0,0 0 0,1 0 0,-1 0 0,1 0 0,-1 0 0,0 0 0,1 0 0,0 0 0,59-14 0,326-62 0,-384 77 0,-7 5 0,-22 15 0,18-14 0,0-1 0,0 0 0,-1-1 0,0 0 0,-15 5 0,-35-1 0,56-8 0,0-1 0,-1 0 0,1 0 0,0 0 0,-1 0 0,1-1 0,0 0 0,-1 0 0,1 0 0,0 0 0,-7-3 0,10 2-68,-1 1 0,1 0-1,0-1 1,-1 0 0,1 1 0,0-1-1,0 0 1,0 1 0,1-1 0,-1 0-1,0 0 1,1 0 0,-1 1 0,1-1-1,-1 0 1,1 0 0,0 0 0,0 0-1,0-4 1,1-3-6758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5:23:21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5:22:42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24575,'20'-1'0,"0"1"0,0 0 0,0 2 0,19 3 0,51 3 0,-35-8 0,278 10 0,-133-4 0,-5 1 0,-179-6-111,-2 2-28,1-1-1,-1-1 1,1-1 0,0 0-1,-1-1 1,1 0 0,-1-1-1,21-6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7:45.5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24006,'1693'18'0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5:22:46.7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55 24575,'2'-2'0,"1"0"0,0 1 0,0-1 0,0 1 0,1 0 0,-1-1 0,0 2 0,0-1 0,1 0 0,-1 1 0,0-1 0,1 1 0,2 0 0,2-1 0,77-8 0,158 2 0,-68 5 0,94-19-1365,-257 21-5461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5:22:56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448 173 24575,'882'-30'0,"-853"27"0,-32 2 0,-51 4 0,-117 20 0,0 0 0,-197 3 0,356-26 0,7-1 0,0 1 0,0 0 0,0 0 0,1 0 0,-1 1 0,0 0 0,0 0 0,1 0 0,-8 3 0,12-4 0,0 0 0,0 0 0,0 0 0,0 0 0,0 0 0,0 0 0,-1 0 0,1 0 0,0 0 0,0 0 0,0 0 0,0 0 0,0 0 0,0 1 0,0-1 0,0 0 0,0 0 0,0 0 0,0 0 0,-1 0 0,1 0 0,0 0 0,0 0 0,0 1 0,0-1 0,0 0 0,0 0 0,0 0 0,0 0 0,0 0 0,0 0 0,0 0 0,0 0 0,0 1 0,0-1 0,0 0 0,0 0 0,0 0 0,0 0 0,0 0 0,0 0 0,0 0 0,1 1 0,-1-1 0,0 0 0,0 0 0,0 0 0,0 0 0,0 0 0,0 0 0,0 0 0,0 0 0,0 0 0,0 0 0,0 0 0,1 1 0,-1-1 0,0 0 0,0 0 0,0 0 0,12 4 0,15 1 0,148 0 0,-109-5 0,-446 11 0,609-46 0,-135 18 0,144-10 0,-234 27 0,0 0 0,1 0 0,-1 0 0,0 1 0,0-1 0,0 1 0,0 0 0,-1 1 0,5 1 0,-7-3 0,0 1 0,0-1 0,-1 1 0,1-1 0,0 1 0,-1 0 0,1-1 0,-1 1 0,1 0 0,-1-1 0,1 1 0,-1 0 0,1 0 0,-1-1 0,0 1 0,1 0 0,-1 0 0,0 0 0,0 0 0,0-1 0,0 1 0,1 0 0,-1 0 0,0 0 0,-1 0 0,1 0 0,0 0 0,0-1 0,0 1 0,0 0 0,-1 0 0,1 0 0,0 0 0,-1-1 0,1 1 0,-1 0 0,1 0 0,-1-1 0,1 1 0,-1 0 0,1-1 0,-1 1 0,0-1 0,1 1 0,-1-1 0,-1 2 0,-3 3 0,-1 0 0,0 0 0,-1 0 0,1-1 0,-1 1 0,1-2 0,-1 1 0,-1-1 0,1 0 0,0 0 0,-8 1 0,-91 16 0,86-17 0,-97 13 0,279-13 0,141-4 0,-284 5 0,-32 4 0,-45 11 0,48-16 0,-29 9 0,18-4 0,-1-1 0,0-1 0,-35 4 0,56-9 0,1-1 0,-1 0 0,1 0 0,-1 0 0,0 0 0,1 0 0,-1 0 0,1 0 0,-1 0 0,1 0 0,-1-1 0,1 1 0,-1 0 0,1 0 0,-1 0 0,1 0 0,-1-1 0,1 1 0,-1 0 0,1-1 0,0 1 0,-1 0 0,1-1 0,-1 1 0,1 0 0,0-1 0,-1 1 0,1-1 0,0 1 0,-1-1 0,1 1 0,0-1 0,-1 0 0,5-21 0,18-22 0,-21 44 0,12-22 0,2 1 0,28-31 0,-38 46 0,1 0 0,0 1 0,-1 0 0,2 0 0,-1 0 0,0 1 0,1 0 0,0 0 0,0 1 0,0 0 0,0 0 0,1 0 0,9-1 0,-17 4 0,1-1 0,-1 1 0,1 0 0,0 0 0,-1 0 0,1-1 0,0 1 0,-1 0 0,1 0 0,-1 0 0,1 0 0,0 0 0,-1 0 0,1 0 0,0 0 0,-1 0 0,1 1 0,-1-1 0,1 0 0,0 0 0,-1 1 0,1-1 0,-1 0 0,1 0 0,-1 1 0,1-1 0,-1 1 0,1-1 0,-1 0 0,1 1 0,-1-1 0,1 1 0,-1-1 0,0 1 0,1-1 0,-1 1 0,0 0 0,0-1 0,1 1 0,-1-1 0,0 1 0,0 0 0,0-1 0,0 1 0,0 0 0,0-1 0,0 1 0,0-1 0,0 1 0,0 0 0,0-1 0,0 1 0,0 0 0,0-1 0,0 1 0,-1-1 0,1 1 0,-1 1 0,-26 46 0,11-20 0,15-27 0,1 1 0,0-1 0,-1 1 0,1-1 0,0 1 0,0 0 0,0-1 0,0 1 0,0-1 0,0 1 0,1-1 0,-1 1 0,0 0 0,1-1 0,-1 0 0,1 1 0,0-1 0,-1 1 0,1-1 0,0 0 0,0 1 0,0-1 0,0 0 0,0 0 0,0 0 0,0 1 0,1-1 0,-1 0 0,0-1 0,0 1 0,1 0 0,-1 0 0,1-1 0,-1 1 0,1 0 0,-1-1 0,1 0 0,-1 1 0,1-1 0,-1 0 0,1 0 0,-1 0 0,1 0 0,0 0 0,-1 0 0,1 0 0,-1 0 0,1-1 0,-1 1 0,1 0 0,-1-1 0,1 0 0,-1 1 0,3-2 0,-2 0 0,-1 1 0,1 0 0,-1-1 0,1 1 0,-1 0 0,1-1 0,-1 0 0,0 1 0,0-1 0,0 0 0,0 0 0,0 0 0,0 1 0,0-1 0,-1 0 0,1 0 0,-1 0 0,1 0 0,-1 0 0,0-3 0,2-47 0,-2 41 0,0 0 0,1 0 0,-1 1 0,0-1 0,-1 1 0,0-1 0,0 1 0,-1 0 0,-1 0 0,-6-19 0,9 29 0,0-1 0,-1 1 0,1-1 0,0 1 0,-1 0 0,1-1 0,0 1 0,-1-1 0,1 1 0,0 0 0,-1-1 0,1 1 0,-1 0 0,1-1 0,-1 1 0,1 0 0,-1 0 0,1-1 0,-1 1 0,1 0 0,-1 0 0,1 0 0,-1 0 0,1 0 0,-1-1 0,1 1 0,-1 0 0,1 1 0,-1-1 0,0 0 0,-18 11 0,-13 30 0,27-34 0,-5 4 0,0 1 0,-1-2 0,0 0 0,-1 0 0,0-1 0,0 0 0,-1-1 0,0 0 0,-1-1 0,0-1 0,0 0 0,0-1 0,0 0 0,-24 3 0,-19 1 0,1-2 0,-89-1 0,96-5 0,25 0 0,0-2 0,0-1 0,1 0 0,-1-2 0,-40-12 0,46 12 0,1 1 0,-1 0 0,-22 0 0,-33-4 0,71 6 0,0 1 0,0 0 0,0-1 0,1 1 0,-1-1 0,0 0 0,0 0 0,0 0 0,1 0 0,-1 0 0,0 0 0,1 0 0,-1 0 0,1-1 0,-1 1 0,1 0 0,0-1 0,-1 0 0,1 1 0,0-1 0,-1-3 0,0 0 0,1 0 0,0 0 0,0-1 0,0 1 0,1 0 0,0-8 0,0 8 0,0 0 0,0 1 0,-1-1 0,1 0 0,-1 1 0,0-1 0,0 0 0,0 1 0,-4-7 0,3 9 0,1 1 0,-1-1 0,0 1 0,0 0 0,0 0 0,0 0 0,0 0 0,0 0 0,0 1 0,-1-1 0,1 1 0,0-1 0,0 1 0,-3 0 0,-9-4 0,36-7 0,7 5 0,1 0 0,0 2 0,0 1 0,0 2 0,46 3 0,-17-2 0,29 1 0,-208 23 0,95-14 0,25-5 0,15-3 0,-11-1 0,1-1 0,0 1 0,-1 0 0,1 0 0,-1 0 0,1 1 0,4 2 0,-8-4 0,-1 0 0,0 0 0,0 0 0,1 0 0,-1 1 0,0-1 0,1 0 0,-1 0 0,0 0 0,1 1 0,-1-1 0,0 0 0,0 1 0,1-1 0,-1 0 0,0 0 0,0 1 0,0-1 0,0 0 0,1 1 0,-1-1 0,0 0 0,0 1 0,0-1 0,0 0 0,0 1 0,0-1 0,0 0 0,0 1 0,0-1 0,0 0 0,0 1 0,0 0 0,-20 10 0,3-6 0,0-2 0,-31 4 0,-16 2 0,64-9 0,0 0 0,0 0 0,0 0 0,-1 0 0,1 0 0,0 0 0,0 0 0,-1 0 0,1 0 0,0 0 0,0 0 0,-1 0 0,1 0 0,0 0 0,0 0 0,-1 0 0,1 0 0,0 0 0,0 0 0,-1 0 0,1 0 0,0 0 0,0 0 0,0 0 0,-1 1 0,1-1 0,0 0 0,0 0 0,0 0 0,-1 0 0,1 1 0,0-1 0,0 0 0,0 0 0,0 0 0,0 1 0,0-1 0,-1 0 0,1 0 0,0 1 0,0-1 0,0 0 0,0 0 0,0 1 0,0-1 0,0 0 0,0 0 0,0 0 0,0 1 0,0-1 0,0 1 0,16 5 0,30 0 0,285-2 0,-514 11 0,100-7 0,0-2 0,-120-9 0,143-10 0,57 12 0,1 1 0,0-1 0,-1 0 0,1 0 0,0 0 0,0 0 0,0 0 0,0 0 0,0-1 0,0 1 0,0-1 0,0 1 0,1-1 0,-1 0 0,0 0 0,1 0 0,-1 0 0,1 0 0,0 0 0,0 0 0,0 0 0,-1-5 0,2 6 0,1-1 0,-1 0 0,1 1 0,0-1 0,0 1 0,0-1 0,0 1 0,0-1 0,0 1 0,0 0 0,0-1 0,0 1 0,1 0 0,-1 0 0,1 0 0,-1 0 0,1 0 0,-1 0 0,1 0 0,-1 1 0,1-1 0,0 1 0,-1-1 0,1 1 0,2-1 0,47-12 0,-50 13 0,1-1 0,-1 1 0,1 0 0,0 0 0,-1 0 0,1 0 0,-1 0 0,1 0 0,-1 1 0,1-1 0,0 0 0,-1 1 0,1 0 0,-1-1 0,0 1 0,1 0 0,-1-1 0,1 1 0,-1 0 0,0 0 0,3 2 0,-2 0 0,0 0 0,0 0 0,0 0 0,-1 0 0,1 0 0,-1 0 0,1 0 0,-1 0 0,1 7 0,1 6 0,0 1 0,-2-1 0,0 23 0,-1-30 0,-1 20 0,1-19 0,-1-1 0,1 1 0,1-1 0,-1 1 0,5 15 0,-1-23 0,2-10 0,2-13 0,4-25 0,-2 0 0,-2 0 0,-3-1 0,1-79 0,-21 237 0,8-65 0,4-33 0,1 1 0,0-1 0,1 1 0,1-1 0,1 21 0,-1-33 0,0 1 0,1-1 0,-1 0 0,1 0 0,0 0 0,-1 1 0,1-1 0,0 0 0,0 0 0,-1 0 0,1 0 0,0 0 0,0 0 0,0 0 0,0 0 0,0-1 0,1 1 0,-1 0 0,0-1 0,0 1 0,0-1 0,1 1 0,-1-1 0,0 1 0,1-1 0,-1 0 0,0 0 0,2 1 0,45-2 0,-33 0 0,594-13 0,-910 31 0,161-7 0,463-10 0,151-1 0,-472 1 0,5 0 0,0 0 0,0-1 0,1 0 0,-1 0 0,13-4 0,-19 5 0,1-1 0,-1 0 0,0 1 0,0-1 0,0 0 0,0 1 0,0-1 0,0 0 0,0 0 0,0 0 0,0 0 0,0 0 0,0 0 0,-1 0 0,1-1 0,0 1 0,-1 0 0,1 0 0,-1-1 0,1 1 0,-1 0 0,0 0 0,1-1 0,-1 1 0,0 0 0,0-1 0,0 1 0,0 0 0,0-1 0,0 1 0,0 0 0,-1-1 0,1 1 0,0 0 0,-1-1 0,1 1 0,-2-2 0,-6-23 0,0-1 0,2-1 0,-4-35 0,10 61 0,0-1 0,-1 0 0,1 1 0,-1-1 0,1 1 0,-1-1 0,0 0 0,0 1 0,0 0 0,0-1 0,-1 1 0,1 0 0,-1-1 0,1 1 0,-1 0 0,0 0 0,0 0 0,0 1 0,0-1 0,0 0 0,0 1 0,0-1 0,0 1 0,-1 0 0,1-1 0,-1 1 0,1 1 0,-1-1 0,1 0 0,-1 0 0,0 1 0,1 0 0,-5-1 0,-9 1 0,0 0 0,0 1 0,0 1 0,-26 6 0,6-2 0,-254 32 0,205-32 0,-127-7 0,81-1 0,57-1 0,45 1 0,1 1 0,-1 1 0,-53 8 0,80-7 0,0 0 0,1-1 0,-1 1 0,0 0 0,1 0 0,-1 0 0,1 0 0,-1 0 0,1 1 0,0-1 0,-1 0 0,1 1 0,0-1 0,0 0 0,0 1 0,0 0 0,0-1 0,0 1 0,0 0 0,1-1 0,-1 1 0,0 0 0,1 0 0,0-1 0,-1 1 0,1 0 0,0 0 0,0 0 0,0 0 0,1 3 0,-1 10 0,2 0 0,0 0 0,4 15 0,0 0 0,-6-25 0,1-1 0,-1 1 0,1-1 0,0 1 0,0-1 0,1 0 0,-1 1 0,1-1 0,0 0 0,0 0 0,0 0 0,1 0 0,-1-1 0,4 5 0,-2-6 0,-1 1 0,1-1 0,-1 0 0,1 0 0,0-1 0,0 1 0,-1-1 0,1 0 0,0 0 0,0 0 0,1 0 0,-1-1 0,0 1 0,0-1 0,7-1 0,937-2 0,-878 9 0,-54-4 0,1 0 0,-1-1 0,29-1 0,-44-1 0,0 1 0,-1 0 0,1-1 0,0 1 0,-1 0 0,1-1 0,0 1 0,-1-1 0,1 1 0,0-1 0,-1 1 0,1-1 0,-1 0 0,1 1 0,-1-1 0,1 0 0,-1 1 0,0-1 0,1 0 0,-1 1 0,0-1 0,0 0 0,1 0 0,-1 0 0,0 1 0,0-1 0,0 0 0,0 0 0,0 1 0,0-1 0,0 0 0,0 0 0,0 0 0,0 1 0,-1-2 0,-8-40 0,4 19 0,6-46 0,1 58 0,-1 1 0,-1-1 0,1 1 0,-2-1 0,0 0 0,0 1 0,-1-1 0,0 1 0,0 0 0,-6-12 0,7 20 0,-1 0 0,1 0 0,-1 1 0,0-1 0,0 0 0,0 1 0,0 0 0,0-1 0,0 1 0,0 0 0,-1 0 0,1 0 0,0 0 0,-1 1 0,1-1 0,0 1 0,-1-1 0,1 1 0,-5 0 0,-58 2 0,41-1 0,-35-2 0,-104-17 0,-7-1 0,60 12 0,27 1 0,-112 6 0,139 13 0,46-10 0,-1 0 0,1 0 0,-20 1 0,6-3 0,15-2 0,-1 1 0,0 1 0,1 0 0,-19 4 0,26-5 0,0 1 0,0 0 0,0-1 0,1 1 0,-1 0 0,0 0 0,1 0 0,-1 0 0,1 0 0,-1 1 0,1-1 0,-1 0 0,1 1 0,0-1 0,-1 1 0,1-1 0,0 1 0,0 0 0,0-1 0,1 1 0,-1 0 0,0 0 0,1 0 0,-1-1 0,1 1 0,-1 0 0,1 0 0,0 0 0,0 3 0,0 3 0,-1 26 0,8 66 0,-6-93 0,0 1 0,0-1 0,1 0 0,0 0 0,0 0 0,1-1 0,0 1 0,0 0 0,0-1 0,1 0 0,0 0 0,0 0 0,0 0 0,1-1 0,11 11 0,-12-14 0,1 0 0,-1 0 0,1 0 0,0 0 0,0-1 0,0 1 0,0-1 0,0-1 0,0 1 0,6-1 0,59-2 0,-34 1 0,779-1 0,-814 2 0,6 0 0,-1 0 0,1 0 0,0-1 0,-1 0 0,11-3 0,-16 4 0,0 0 0,-1 0 0,1-1 0,0 1 0,-1-1 0,1 1 0,0 0 0,-1-1 0,1 1 0,0-1 0,-1 1 0,1-1 0,-1 0 0,1 1 0,-1-1 0,1 0 0,-1 1 0,0-1 0,1 0 0,-1 1 0,1-3 0,-1 2 0,0-1 0,0 1 0,-1-1 0,1 1 0,0-1 0,-1 1 0,1 0 0,0-1 0,-1 1 0,0-1 0,1 1 0,-1 0 0,0-1 0,0 1 0,0 0 0,-1-2 0,-28-35 0,17 23 0,1-1 0,0-1 0,2 0 0,-11-21 0,17 29 0,1 2 0,0-1 0,0 1 0,-1 0 0,0 1 0,-8-10 0,10 14 0,0-1 0,-1 2 0,1-1 0,-1 0 0,1 0 0,-1 1 0,0-1 0,0 1 0,0 0 0,0 0 0,0 0 0,0 0 0,0 1 0,0-1 0,0 1 0,0-1 0,-3 1 0,-132 1 65,-137 19 0,-14 2-1560,265-22-5331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7:47.8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24210,'1606'17'0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7:50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24575,'6'0'0,"-1"-1"0,0 2 0,0-1 0,0 0 0,0 1 0,0 0 0,0 0 0,0 1 0,0-1 0,-1 1 0,8 4 0,-11-5 0,1 1 0,-1-1 0,1 1 0,-1 0 0,1 0 0,-1 0 0,0 0 0,0 0 0,0 0 0,0 0 0,-1 0 0,1 0 0,0 0 0,-1 1 0,0-1 0,1 0 0,-1 0 0,0 0 0,0 1 0,0-1 0,0 0 0,-1 0 0,1 1 0,-1-1 0,1 0 0,-1 0 0,-2 4 0,-24 65 0,21-59 0,1-1 0,0 1 0,1 0 0,0 1 0,1-1 0,0 1 0,1-1 0,0 15 0,1-7 0,1-1 0,2 1 0,0 0 0,1-1 0,0 0 0,2 1 0,0-1 0,10 21 0,-15-40 0,0 1 0,0-1 0,0 0 0,0 1 0,0-1 0,0 0 0,0 1 0,0-1 0,0 0 0,1 1 0,-1-1 0,0 0 0,0 1 0,0-1 0,0 0 0,0 1 0,1-1 0,-1 0 0,0 1 0,0-1 0,0 0 0,1 0 0,-1 1 0,0-1 0,1 0 0,-1 0 0,0 0 0,0 1 0,1-1 0,-1 0 0,0 0 0,1 0 0,-1 0 0,0 0 0,1 0 0,-1 0 0,0 0 0,1 0 0,-1 0 0,1 0 0,-1 0 0,0 0 0,1 0 0,-1 0 0,0 0 0,1 0 0,-1 0 0,1 0 0,5-22 0,-2-31 0,-5-6-1365,1 33-5461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7:57.3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257 246 24575,'0'-70'0,"0"64"0,0 44 0,-2 18 0,0-39 0,1 1 0,0-1 0,2 1 0,0-1 0,0 1 0,2-1 0,0 0 0,8 23 0,-10-39 0,-1 0 0,1 0 0,-1 0 0,1-1 0,-1 1 0,1 0 0,-1-1 0,1 1 0,0 0 0,-1-1 0,1 1 0,0-1 0,0 1 0,-1-1 0,1 1 0,0-1 0,0 1 0,0-1 0,0 0 0,0 0 0,-1 1 0,1-1 0,0 0 0,0 0 0,0 0 0,0 0 0,0 0 0,0 0 0,0 0 0,0 0 0,0-1 0,0 1 0,-1 0 0,1 0 0,0-1 0,0 1 0,0-1 0,0 1 0,-1-1 0,1 1 0,0-1 0,0 1 0,-1-1 0,2 0 0,34-34 0,-32 30 0,33-40 0,-23 26 0,1 1 0,1 1 0,18-16 0,-29 28 0,0 2 0,0-1 0,0 0 0,1 1 0,-1 0 0,1 0 0,0 1 0,-1 0 0,1 0 0,1 0 0,-1 1 0,0-1 0,0 2 0,0-1 0,1 1 0,6 0 0,15 2 0,0 1 0,48 13 0,-64-9 0,-20-2 0,-26 0 0,-234 0 0,255-6 0,-4 0 0,22-1 0,30-2 0,279-10 0,52-5 0,-358 18 0,0 0 0,0 0 0,0-1 0,-1 0 0,12-4 0,-19 6 0,0 0 0,0 0 0,0 0 0,1 0 0,-1 0 0,0 0 0,0 0 0,0-1 0,0 1 0,0 0 0,1 0 0,-1 0 0,0 0 0,0 0 0,0 0 0,0 0 0,0 0 0,0-1 0,0 1 0,1 0 0,-1 0 0,0 0 0,0 0 0,0 0 0,0-1 0,0 1 0,0 0 0,0 0 0,0 0 0,0 0 0,0-1 0,0 1 0,0 0 0,0 0 0,0 0 0,0 0 0,0-1 0,0 1 0,0 0 0,0 0 0,0 0 0,0 0 0,0-1 0,0 1 0,0 0 0,0 0 0,-1 0 0,1 0 0,0 0 0,0-1 0,0 1 0,0 0 0,0 0 0,0 0 0,-1 0 0,1 0 0,0 0 0,0 0 0,0 0 0,0 0 0,0-1 0,-1 1 0,1 0 0,0 0 0,0 0 0,0 0 0,-1 0 0,-33-6 0,-583-2 0,385 11 0,78-2 0,1343 67 0,-1159-61 0,-22-3 0,-18 0 0,-66 3 0,-139-6 0,107-4 0,62 3 0,36 0 0,29 0 0,136-1 0,244 2 0,-367 2 0,-26 1 0,-16 0 0,1 0 0,26-2 0,43-1 0,0-4 0,0-2 0,97-20 0,-127 14 0,-27 5 0,-18 3 0,-8 1 0,11 2 0,25 0 0,6 1 0,-12 0 0,-1-1 0,0 1 0,1-1 0,-1 0 0,1-1 0,-1 0 0,0 0 0,0 0 0,1 0 0,-1-1 0,6-3 0,-12 5 0,0 0 0,1 0 0,-1 0 0,0 0 0,0-1 0,0 1 0,0 0 0,0 0 0,0 0 0,0 0 0,0 0 0,1-1 0,-1 1 0,0 0 0,0 0 0,0 0 0,0 0 0,0-1 0,0 1 0,0 0 0,0 0 0,0 0 0,0 0 0,0-1 0,0 1 0,0 0 0,0 0 0,0 0 0,0 0 0,0-1 0,-1 1 0,1 0 0,0 0 0,0 0 0,0 0 0,0 0 0,0-1 0,0 1 0,0 0 0,0 0 0,-1 0 0,1 0 0,0 0 0,0 0 0,0 0 0,0 0 0,0-1 0,-1 1 0,1 0 0,0 0 0,0 0 0,-1 0 0,-15-7 0,-17-1 0,-73-5 0,-1 6 0,-113 6 0,127 1 0,192 1 0,-61-1 0,-35 0 0,-16 0 0,-73-1 0,0-1 0,-100 11 0,312-11 0,263-50 0,-178 21 0,-158 23 0,-53 8 0,0 0 0,0 0 0,0 0 0,0 0 0,0 0 0,0 0 0,0-1 0,0 1 0,0 0 0,0 0 0,0 0 0,0 0 0,0 0 0,0 0 0,0 0 0,0 0 0,0 0 0,0-1 0,0 1 0,0 0 0,0 0 0,0 0 0,0 0 0,0 0 0,0 0 0,0 0 0,0 0 0,-25-2 0,-37 0 0,-254 6 0,381-4 0,23-1 0,-1 4 0,91 15 0,-175-18 0,-1 0 0,1 1 0,-1-1 0,1 1 0,-1 0 0,0 0 0,1 0 0,-1 0 0,0 0 0,0 0 0,1 0 0,-1 1 0,0-1 0,0 1 0,-1 0 0,4 3 0,-4-4 0,-1 1 0,1-1 0,-1 0 0,0 1 0,0-1 0,0 1 0,0-1 0,0 1 0,0-1 0,0 0 0,0 1 0,0-1 0,0 1 0,-1-1 0,1 0 0,-1 1 0,1-1 0,-1 0 0,0 1 0,1-1 0,-1 0 0,0 0 0,0 1 0,0-1 0,0 0 0,0 0 0,0 0 0,-2 1 0,-13 12 0,-2 0 0,1-2 0,-1 0 0,-1-1 0,0-1 0,-1-1 0,0 0 0,0-2 0,-28 7 0,-77 15 0,-2-6 0,-218 13 0,281-32 0,344-11 0,-102-3 0,312-60 0,-436 53 0,-54 17 0,0 0 0,1 0 0,-1 0 0,1 0 0,-1 0 0,1 0 0,-1 0 0,0 0 0,1 0 0,-1 0 0,1 0 0,-1 0 0,1-1 0,-1 1 0,0 0 0,1 0 0,-1-1 0,0 1 0,1 0 0,-1 0 0,0-1 0,1 1 0,-1 0 0,0-1 0,0 1 0,1-1 0,-1 1 0,0 0 0,0-1 0,0 1 0,0-1 0,0 1 0,1 0 0,-1-1 0,0 1 0,0-1 0,0 1 0,0-1 0,0 1 0,0 0 0,0-1 0,0 1 0,0-1 0,-1 1 0,1-1 0,0 1 0,0 0 0,0-1 0,0 1 0,-1-1 0,1 1 0,0 0 0,0-1 0,-1 1 0,1 0 0,0-1 0,0 1 0,-1 0 0,1 0 0,-1-1 0,1 1 0,0 0 0,-1 0 0,1-1 0,0 1 0,-1 0 0,1 0 0,-1 0 0,-36-13 0,-57-3 0,-1 4 0,-178 0 0,203 11 0,-515-2 0,967 5 0,-372-2 0,7 0 0,-34 4 0,-1114 156 0,1071-150 0,-47 4 0,146-31 0,43-3 0,2 3 0,0 3 0,1 5 0,0 3 0,121 7 0,-275-1 0,50 1 0,0 0 0,0-2 0,-30-4 0,48 5 0,0 0 0,0 0 0,0 0 0,0 0 0,0 0 0,1-1 0,-1 1 0,0 0 0,0 0 0,0-1 0,0 1 0,1 0 0,-1-1 0,0 1 0,0-1 0,1 1 0,-1-1 0,0 1 0,1-1 0,-1 0 0,1 1 0,-1-1 0,1 0 0,-1 0 0,1 1 0,-1-1 0,1 0 0,-1 0 0,1 0 0,0 1 0,0-1 0,-1-1 0,2 0 0,-1 0 0,1 0 0,0 0 0,0 0 0,0 0 0,0 0 0,0 1 0,0-1 0,0 0 0,0 1 0,1-1 0,-1 1 0,3-3 0,10-8 0,1 0 0,22-12 0,-31 20 0,-1 0 0,0 0 0,0 1 0,0-2 0,0 1 0,-1 0 0,0-1 0,0 0 0,0 0 0,3-7 0,-6 11 0,0-1 0,0 1 0,-1-1 0,1 1 0,-1-1 0,1 0 0,-1 1 0,0-1 0,1 0 0,-1 1 0,0-1 0,0 0 0,0 1 0,-1-1 0,1 0 0,0 1 0,0-1 0,-1 1 0,1-1 0,-1 0 0,0 1 0,1-1 0,-1 1 0,0-1 0,0 1 0,0 0 0,0-1 0,0 1 0,0 0 0,0 0 0,-1 0 0,1 0 0,0 0 0,-1 0 0,1 0 0,-1 0 0,1 0 0,-1 1 0,-1-2 0,-8-4 0,0 1 0,0 0 0,0 0 0,-1 2 0,0-1 0,0 1 0,0 1 0,0 0 0,0 1 0,-1 0 0,-16 1 0,27 0 0,0 1 0,-1 0 0,1-1 0,-1 1 0,1 0 0,0 0 0,0 0 0,0 0 0,-1 1 0,1-1 0,1 1 0,-1-1 0,0 1 0,0 0 0,0-1 0,1 1 0,-1 0 0,1 0 0,-1 0 0,1 1 0,0-1 0,0 0 0,0 0 0,0 1 0,0-1 0,1 0 0,-1 5 0,-2 8 0,2 0 0,0 1 0,1 26 0,1-31 0,-1 0 0,0 0 0,-3 19 0,3-28 0,-1-1 0,1 0 0,0 1 0,-1-1 0,1 1 0,-1-1 0,0 0 0,1 1 0,-1-1 0,0 0 0,0 0 0,0 0 0,0 0 0,0 1 0,0-1 0,0 0 0,0-1 0,0 1 0,0 0 0,-1 0 0,1 0 0,0-1 0,-1 1 0,1-1 0,-3 2 0,1-2 0,0 0 0,0 0 0,1-1 0,-1 1 0,0 0 0,0-1 0,0 0 0,0 1 0,1-1 0,-1 0 0,0-1 0,-2-1 0,-8-4 0,1-1 0,0-1 0,-18-17 0,-11-14 0,29 28 0,37 41 0,31 42 0,-55-70 0,-1-1 0,1 1 0,-1 0 0,1-1 0,0 1 0,-1-1 0,1 1 0,0-1 0,-1 1 0,1-1 0,0 0 0,0 1 0,-1-1 0,1 0 0,0 1 0,0-1 0,0 0 0,-1 0 0,1 0 0,0 0 0,0 0 0,0 0 0,0 0 0,-1 0 0,1 0 0,0 0 0,0-1 0,0 1 0,-1 0 0,1 0 0,0-1 0,0 1 0,-1 0 0,1-1 0,0 1 0,-1-1 0,1 1 0,0-1 0,-1 1 0,1-1 0,-1 0 0,1 1 0,0-1 0,-1 0 0,0 1 0,1-1 0,0-1 0,20-39 0,-20 39 0,88-244 0,-89 245 0,0 1 0,0-1 0,0 1 0,0-1 0,0 1 0,0-1 0,0 1 0,0-1 0,0 1 0,0-1 0,1 1 0,-1-1 0,0 1 0,0-1 0,0 1 0,1-1 0,-1 1 0,0 0 0,1-1 0,-1 1 0,0-1 0,1 1 0,-1 0 0,1 0 0,-1-1 0,0 1 0,1 0 0,-1 0 0,1-1 0,-1 1 0,1 0 0,-1 0 0,1 0 0,-1 0 0,1 0 0,-1-1 0,1 1 0,6 21 0,-4 35 0,-7-22 0,-2 1 0,-1-1 0,-2 0 0,-1-1 0,-1 0 0,-27 53 0,38-86 0,0 1 0,0-1 0,0 1 0,0-1 0,0 0 0,-1 1 0,1-1 0,0 1 0,0-1 0,0 0 0,0 1 0,0-1 0,-1 0 0,1 1 0,0-1 0,0 0 0,-1 1 0,1-1 0,0 0 0,0 1 0,-1-1 0,1 0 0,0 0 0,-1 1 0,1-1 0,0 0 0,-1 0 0,1 0 0,0 0 0,-1 1 0,1-1 0,-1 0 0,1 0 0,0 0 0,-1 0 0,1 0 0,-1 0 0,1 0 0,0 0 0,-1 0 0,1 0 0,-1 0 0,1 0 0,0 0 0,-1-1 0,1 1 0,-1 0 0,1 0 0,0 0 0,-1-1 0,1 1 0,0 0 0,-1-1 0,-11-29 0,2-42 0,8 52 0,2 1 0,0-1 0,1 0 0,7-37 0,-6 50 0,0-1 0,1 0 0,-1 1 0,1 0 0,1-1 0,0 1 0,-1 0 0,2 1 0,-1-1 0,1 1 0,0 0 0,1 0 0,-1 0 0,14-9 0,-18 14 0,1-1 0,-1 1 0,1 0 0,0 0 0,0 0 0,-1 0 0,1 1 0,0-1 0,0 0 0,0 1 0,0-1 0,0 1 0,0 0 0,0 0 0,0 0 0,0 0 0,0 0 0,0 0 0,0 0 0,0 0 0,-1 1 0,1-1 0,3 2 0,-2 0 0,0 0 0,0 0 0,0 0 0,-1 0 0,1 1 0,-1-1 0,1 1 0,-1 0 0,0-1 0,0 1 0,0 0 0,1 5 0,4 5 0,-2 2 0,0-1 0,0 1 0,-2-1 0,3 18 0,-3-12 0,-2-7 0,1 0 0,0 1 0,1-1 0,1-1 0,6 18 0,-7-26 0,-1 0 0,0 0 0,1 0 0,0-1 0,0 1 0,0-1 0,0 1 0,0-1 0,1 0 0,0-1 0,-1 1 0,1-1 0,0 1 0,0-1 0,1 0 0,-1 0 0,0-1 0,0 0 0,9 2 0,36 4 0,1-2 0,-1-3 0,1-2 0,0-2 0,55-9 0,79-2 0,-74 14 0,-47 1 0,80-8 0,-139 5 0,0 1 0,0-1 0,0 0 0,0 0 0,0 0 0,-1-1 0,1 1 0,0-1 0,5-4 0,-9 6 0,1 0 0,-1 0 0,0 0 0,0-1 0,0 1 0,1 0 0,-1 0 0,0 0 0,0-1 0,0 1 0,1 0 0,-1-1 0,0 1 0,0 0 0,0 0 0,0-1 0,0 1 0,0 0 0,0-1 0,1 1 0,-1 0 0,0-1 0,0 1 0,0 0 0,0 0 0,0-1 0,-1 1 0,1 0 0,0-1 0,0 1 0,0 0 0,0-1 0,0 1 0,0 0 0,0 0 0,-1-1 0,1 1 0,0 0 0,0-1 0,-26-9 0,-38 1 0,-1 3 0,-123 5 0,100 2 0,-11-2 0,-172 7 0,240 0 0,62-1 0,686 2 0,-413-10 0,-685 6 0,-357-6 0,715-1 0,29-1 0,39-7 0,-43 11 0,446-68 0,-265 46 0,-159 18 0,-32 2 0,-41 0 0,-343 3-1365,346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8:10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 23209,'1869'-17'0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8:11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24575,'11'9'0,"0"0"0,1 0 0,0-1 0,1 0 0,0-1 0,0-1 0,0 0 0,1-1 0,0 0 0,0-1 0,0 0 0,26 2 0,16-1 0,112-3 0,-99-4 0,395-28 0,-143 4 0,-51 25 68,-139 2-1501,-107-1-5393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8:14.7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24563,'0'261'0,"1583"-261"0,-1583-261 0,-1583 261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48:23.4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254 48 24575,'4'-2'0,"5"9"0,6 11 0,-8-5 0,-1 0 0,0 0 0,-1 1 0,0-1 0,-1 1 0,-1 0 0,0 1 0,1 19 0,-1 15 0,-5 54 0,1-77 0,2-59 0,2-31 0,-8-98 0,-29 217 0,2-9 0,21-31 0,0 0 0,-12 24 0,22-39 0,1 1 0,-1-1 0,1 1 0,0 0 0,-1-1 0,1 1 0,0 0 0,-1-1 0,1 1 0,0-1 0,0 1 0,0 0 0,0 0 0,0-1 0,0 1 0,0 0 0,0-1 0,0 1 0,0 0 0,0-1 0,0 1 0,0 0 0,0-1 0,0 1 0,1 0 0,-1-1 0,0 1 0,1-1 0,-1 1 0,0 0 0,1-1 0,-1 1 0,1-1 0,-1 1 0,1-1 0,-1 1 0,1-1 0,-1 1 0,1-1 0,-1 0 0,1 1 0,0-1 0,-1 0 0,1 0 0,0 1 0,-1-1 0,1 0 0,0 0 0,-1 0 0,1 0 0,0 0 0,-1 0 0,1 0 0,0 0 0,-1 0 0,1 0 0,0 0 0,1-1 0,46-7 0,-43 7 0,-5 1 0,475-107 0,-463 106 0,-1 0 0,1 0 0,0 1 0,0 1 0,-1 0 0,18 3 0,-100 4 0,-274-6 0,318-3 0,33-2 0,43-3 0,618-38 0,-661 44 0,7-1 0,-1 2 0,1-1 0,22 6 0,-41-2 0,-11-1 0,-509 5 0,319-10 0,91 1 0,-184 5 0,258 1 0,42-1 0,10-1 0,77 6 0,1140 4 0,-975-15 0,-211 2 0,-34 0 0,-22 0 0,-555 0 0,561 0 0,-28-1 0,36 1 0,0 0 0,-1 0 0,1-1 0,0 1 0,-1 0 0,1 0 0,0-1 0,0 1 0,-1-1 0,1 1 0,0-1 0,0 0 0,0 1 0,0-1 0,0 0 0,0 0 0,0 0 0,0 0 0,0 0 0,-1-1 0,2 1 0,-1 0 0,1 1 0,0-1 0,1 1 0,-1-1 0,0 0 0,0 1 0,0-1 0,0 0 0,0 1 0,1-1 0,-1 1 0,0-1 0,0 1 0,1-1 0,-1 1 0,0-1 0,1 1 0,-1-1 0,1 1 0,-1-1 0,1 1 0,-1-1 0,1 1 0,0-1 0,-1 1 0,1 0 0,-1 0 0,1 0 0,-1-1 0,0 1 0,1 0 0,-1 0 0,0 0 0,1-1 0,-1 1 0,0 0 0,0-1 0,1 1 0,-1 0 0,0 0 0,0-1 0,1 1 0,-1 0 0,0-1 0,0 1 0,0-1 0,0 1 0,1 0 0,-1-1 0,0 1 0,0-1 0,0 1 0,0 0 0,0-1 0,0 1 0,0-1 0,0 1 0,0 0 0,0-1 0,0 1 0,0-1 0,-1 1 0,1 0 0,0-1 0,0 1 0,0 0 0,0-1 0,-1 1 0,1 0 0,0-1 0,0 1 0,-1 0 0,1-1 0,0 1 0,-1 0 0,1 0 0,0-1 0,-1 1 0,1 0 0,0 0 0,-1 0 0,1 0 0,0-1 0,-1 1 0,0 0 0,-15-6 0,0 1 0,0 1 0,0 0 0,-1 1 0,0 0 0,-31 1 0,17 0 0,-188-12 0,-122-11 0,307 19 0,41 3 0,55 1 0,481 4 0,-611-3 0,0-2 0,-124-22 0,299 34 0,54 14 0,112 23 0,-239-34 0,-34-12 0,0 0 0,0 0 0,0 0 0,1 0 0,-1 0 0,0 0 0,0 0 0,1 0 0,-1 0 0,0 0 0,0 1 0,0-1 0,0 0 0,1 0 0,-1 0 0,0 0 0,0 0 0,0 1 0,0-1 0,0 0 0,1 0 0,-1 0 0,0 1 0,0-1 0,0 0 0,0 0 0,0 0 0,0 1 0,0-1 0,0 0 0,0 0 0,0 0 0,0 1 0,0-1 0,0 0 0,0 0 0,0 1 0,0-1 0,0 0 0,0 0 0,0 0 0,0 1 0,0-1 0,0 0 0,0 0 0,0 0 0,0 1 0,-1-1 0,1 0 0,0 0 0,0 0 0,0 0 0,0 1 0,-1-1 0,1 0 0,-19 7 0,-25 1 0,-164-5 0,134-5 0,-112 12 0,186-10 0,0 0 0,0 0 0,0 0 0,0 0 0,1 0 0,-1 0 0,0 1 0,0-1 0,0 0 0,0 0 0,0 0 0,0 0 0,0 0 0,0 0 0,0 0 0,0 0 0,0 1 0,0-1 0,0 0 0,0 0 0,0 0 0,0 0 0,0 0 0,0 0 0,0 0 0,0 1 0,0-1 0,0 0 0,0 0 0,0 0 0,0 0 0,0 0 0,0 0 0,0 0 0,0 0 0,0 1 0,0-1 0,-1 0 0,1 0 0,0 0 0,0 0 0,0 0 0,0 0 0,0 0 0,0 0 0,0 0 0,0 0 0,0 0 0,-1 0 0,1 0 0,0 0 0,0 0 0,0 0 0,0 1 0,0-1 0,18 7 0,27 6 0,189 30 0,-219-37 0,-18-2 0,-18 0 0,19-4 0,1067-2 0,-1095 2 0,-545 7 0,3 42 0,503-40 0,34-6 0,0 2 0,1 1 0,0 2 0,0 1 0,-36 15 0,69-24 0,1 0 0,-1 0 0,1 0 0,0 0 0,-1 0 0,1 0 0,0 0 0,-1 0 0,1 1 0,-1-1 0,1 0 0,0 0 0,0 0 0,-1 1 0,1-1 0,0 0 0,-1 0 0,1 1 0,0-1 0,0 0 0,-1 0 0,1 1 0,0-1 0,0 0 0,0 1 0,-1-1 0,1 0 0,0 1 0,0-1 0,0 1 0,0-1 0,0 0 0,0 1 0,0-1 0,0 0 0,0 1 0,0 0 0,15 5 0,29-1 0,644-2 0,-542-5 0,-22-4 0,0-5 0,-1-6 0,-1-4 0,138-44 0,-156 34 0,138-42 0,-206 59 0,-36 14 0,0 0 0,0 0 0,1 0 0,-1 0 0,0 0 0,0 0 0,1 0 0,-1 0 0,0-1 0,0 1 0,1 0 0,-1 0 0,0 0 0,0 0 0,0 0 0,1 0 0,-1 0 0,0-1 0,0 1 0,0 0 0,0 0 0,0 0 0,1-1 0,-1 1 0,0 0 0,0 0 0,0 0 0,0-1 0,0 1 0,0 0 0,0 0 0,0 0 0,0-1 0,1 1 0,-1 0 0,0 0 0,0-1 0,0 1 0,0 0 0,-1 0 0,1-1 0,0 1 0,0 0 0,0 0 0,0-1 0,-13-3 0,-21 1 0,-391 12 0,414-8 0,-8 0 0,0 1 0,-1 1 0,1 1 0,-35 11 0,86-9 0,332-9 0,-314-5 0,-32 1 0,-19 7 0,1-1 0,0 1 0,0-1 0,0 1 0,0 0 0,0-1 0,0 1 0,0 0 0,-1 0 0,1-1 0,0 1 0,0 0 0,0-1 0,-1 1 0,1 0 0,0 0 0,0-1 0,-1 1 0,1 0 0,0 0 0,-1 0 0,1-1 0,0 1 0,0 0 0,-1 0 0,1 0 0,0 0 0,-1 0 0,1 0 0,-1 0 0,1 0 0,0 0 0,-1 0 0,1 0 0,0 0 0,-1 0 0,1 0 0,0 0 0,-1 0 0,1 0 0,0 0 0,-1 0 0,-64-8 0,-1 3 0,-96 5 0,64 1 0,4-2 0,-1-1 0,-121 13 0,251-5 0,34-2 0,40-9 0,-97 3 0,-17 0 0,-32-1 0,-392-2 0,142 4 0,243-2 0,41 0 0,8 0 0,67-11 0,138-12 0,1 10 0,229 11 0,-523 5 0,64 0 0,59 1 0,241-1 0,-404 0 0,0 5 0,1 6 0,0 5 0,-141 37 0,250-50 0,-45 16 0,54-18 0,1 1 0,-1 0 0,1 0 0,-1 0 0,1 0 0,0 0 0,-1 0 0,1 1 0,1 0 0,-1 0 0,-4 5 0,7-8 0,0 1 0,-1 0 0,1 0 0,0 0 0,0-1 0,0 1 0,0 0 0,0 0 0,0 0 0,0 0 0,1-1 0,-1 1 0,0 0 0,0 0 0,1-1 0,-1 1 0,0 0 0,1 0 0,-1-1 0,1 1 0,-1 0 0,1-1 0,-1 1 0,1 0 0,-1-1 0,1 1 0,-1-1 0,1 1 0,0-1 0,0 1 0,-1-1 0,1 0 0,0 1 0,-1-1 0,1 0 0,0 0 0,0 1 0,1-1 0,37 13 0,-35-12 0,62 13 0,1-4 0,-1-3 0,2-2 0,72-5 0,-59 0 0,64 2 0,364-5 0,-492-1 0,-21-2 0,-27-6 0,-54-8 0,-1 3 0,-101-6 0,-177 5 0,302 16 0,-370-5 0,544 9 0,-14 1 0,105-9 0,-199 6 0,0 0 0,0-1 0,0 0 0,0 1 0,0-2 0,0 1 0,0 0 0,0-1 0,7-3 0,-10 4 0,0 0 0,0-1 0,-1 1 0,1 0 0,0 0 0,-1 0 0,1-1 0,0 1 0,-1 0 0,0 0 0,1-1 0,-1 1 0,0 0 0,1-1 0,-1 1 0,0-1 0,0 1 0,0 0 0,-1-1 0,1 1 0,0 0 0,0-1 0,-1 1 0,1 0 0,0-1 0,-1 1 0,0 0 0,1 0 0,-2-3 0,1 2 0,1 0 0,-1 1 0,1-1 0,0 0 0,0 0 0,0 0 0,0 0 0,0 0 0,0 0 0,0 0 0,1 0 0,-1 0 0,1 1 0,-1-1 0,1 0 0,0 0 0,0 0 0,-1 1 0,1-1 0,1 0 0,-1 1 0,0-1 0,0 1 0,1-1 0,-1 1 0,0 0 0,1 0 0,-1 0 0,1-1 0,0 1 0,-1 0 0,4-1 0,9-5 0,-1 0 0,1 1 0,17-5 0,-20 7 0,13-4 0,22-10 0,66-14 0,-527 93 0,26-6 0,308-41 0,-111 22 0,175-30 0,38-4 0,441-39 0,-302 18 0,12 3 0,260-37 0,-436 54 0,-30 7 0,-45 17 0,66-19 0,0 0 0,1 1 0,0 0 0,0 1 0,0 1 0,1 0 0,1 0 0,0 1 0,0 0 0,1 1 0,-13 19 0,21-29 0,0 1 0,-1-1 0,1 0 0,0 1 0,0-1 0,-1 0 0,1 1 0,-1-1 0,1 0 0,-1 0 0,0 0 0,1-1 0,-1 1 0,0 0 0,0 0 0,1-1 0,-1 1 0,0-1 0,0 0 0,0 0 0,0 1 0,1-1 0,-1 0 0,-4-1 0,-48-15 0,24 4 0,-39-6 0,-2 2 0,-77-6 0,-146 1 0,265 20 0,15-1 0,0 1 0,0 1 0,0 0 0,-1 1 0,1 0 0,0 1 0,0 1 0,1 0 0,-19 7 0,31-10 0,-1 1 0,1-1 0,0 1 0,-1 0 0,1-1 0,0 1 0,0 0 0,-1 0 0,1 0 0,0 0 0,0 0 0,0 0 0,0 0 0,0 0 0,0 1 0,1-1 0,-1 0 0,0 0 0,1 1 0,-1-1 0,0 3 0,1-2 0,0-1 0,0 0 0,1 1 0,-1-1 0,0 0 0,1 1 0,-1-1 0,1 0 0,0 0 0,-1 1 0,1-1 0,0 0 0,0 0 0,0 0 0,0 0 0,0 0 0,0 0 0,1 1 0,6 4 0,0-1 0,1 0 0,-1 0 0,1-1 0,9 3 0,43 13 0,124 23 0,-146-36 0,-31-4 0,-10-1 0,-22 1 0,-42 0 0,18-3 0,24-1 0,1 1 0,0 1 0,0 1 0,-1 0 0,1 2 0,-38 12 0,61-16 0,-1 0 0,0 0 0,0 0 0,0 1 0,1-1 0,-1 0 0,0 0 0,0 1 0,0-1 0,1 1 0,-1-1 0,0 1 0,1-1 0,-1 1 0,0-1 0,1 1 0,-1-1 0,1 1 0,-1 0 0,1-1 0,-1 1 0,1 0 0,0 0 0,-1-1 0,1 1 0,0 0 0,-1 0 0,1-1 0,0 1 0,0 0 0,0 0 0,0 0 0,0 0 0,0-1 0,0 1 0,0 0 0,0 0 0,0 0 0,0-1 0,0 1 0,1 0 0,-1 0 0,0 0 0,1-1 0,-1 1 0,0 0 0,1 0 0,-1-1 0,1 1 0,-1 0 0,1-1 0,0 1 0,-1-1 0,2 2 0,3 2 0,1 0 0,-1 0 0,1 0 0,0-1 0,10 5 0,30 9-273,1-2 0,0-1 0,1-3 0,61 6 0,-100-16-6553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3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7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1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15.xml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20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renklilik, mavi, macenta, mor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165992A-F606-CD1E-9B80-480E800D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C492741-B49C-F983-A7D0-169F4923F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tr-TR" sz="5200"/>
              <a:t>WEB TASARIM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1A6C2C3-FBFC-A043-AFAD-661FB2F20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tr-TR" sz="2200" dirty="0"/>
              <a:t>GÖRÜŞMELER</a:t>
            </a:r>
          </a:p>
        </p:txBody>
      </p:sp>
    </p:spTree>
    <p:extLst>
      <p:ext uri="{BB962C8B-B14F-4D97-AF65-F5344CB8AC3E}">
        <p14:creationId xmlns:p14="http://schemas.microsoft.com/office/powerpoint/2010/main" val="104923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lım, web sayfas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F29A788-B38E-3D8B-F82F-329362A7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0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16" name="Başlık 1">
            <a:extLst>
              <a:ext uri="{FF2B5EF4-FFF2-40B4-BE49-F238E27FC236}">
                <a16:creationId xmlns:a16="http://schemas.microsoft.com/office/drawing/2014/main" id="{4EDF0DFD-07B7-401B-C84D-0B9220E2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KANYON WEB TASARIM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7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lım, web sayfas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BA240A9-7764-590F-4FB4-10F7DB9B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3"/>
          <a:stretch/>
        </p:blipFill>
        <p:spPr>
          <a:xfrm>
            <a:off x="20" y="10"/>
            <a:ext cx="12191980" cy="455777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147FC94-F829-9C18-0716-ADDE5E99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anchor="t">
            <a:normAutofit/>
          </a:bodyPr>
          <a:lstStyle/>
          <a:p>
            <a:r>
              <a:rPr lang="tr-TR" dirty="0"/>
              <a:t>KANYON WEB</a:t>
            </a:r>
          </a:p>
        </p:txBody>
      </p:sp>
    </p:spTree>
    <p:extLst>
      <p:ext uri="{BB962C8B-B14F-4D97-AF65-F5344CB8AC3E}">
        <p14:creationId xmlns:p14="http://schemas.microsoft.com/office/powerpoint/2010/main" val="3574699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ekran görüntüsü, yazılım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77BE62F-D768-EBCF-9837-059D38875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AE621BCA-EB5F-785F-CE41-45BD15C8C92D}"/>
              </a:ext>
            </a:extLst>
          </p:cNvPr>
          <p:cNvSpPr txBox="1"/>
          <p:nvPr/>
        </p:nvSpPr>
        <p:spPr>
          <a:xfrm>
            <a:off x="7123017" y="2212848"/>
            <a:ext cx="4361688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KANYON WEB GÖRÜŞME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82C5AE86-6407-14A4-3E0D-6957414949A7}"/>
                  </a:ext>
                </a:extLst>
              </p14:cNvPr>
              <p14:cNvContentPartPr/>
              <p14:nvPr/>
            </p14:nvContentPartPr>
            <p14:xfrm>
              <a:off x="1178928" y="237456"/>
              <a:ext cx="776520" cy="16560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82C5AE86-6407-14A4-3E0D-6957414949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808" y="231336"/>
                <a:ext cx="78876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484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lım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9AAEF4E-3311-3DC7-C2D2-A0261BADD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975" cy="69342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D20F1AA-6C99-83F7-B69A-C9187BBE462E}"/>
              </a:ext>
            </a:extLst>
          </p:cNvPr>
          <p:cNvSpPr txBox="1"/>
          <p:nvPr/>
        </p:nvSpPr>
        <p:spPr>
          <a:xfrm>
            <a:off x="7317014" y="1997839"/>
            <a:ext cx="3321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/>
              <a:t>KANYON WEB GÖRÜŞME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C2FC93F2-5271-23B3-636B-EC0024DB0D7A}"/>
                  </a:ext>
                </a:extLst>
              </p14:cNvPr>
              <p14:cNvContentPartPr/>
              <p14:nvPr/>
            </p14:nvContentPartPr>
            <p14:xfrm>
              <a:off x="1339740" y="291780"/>
              <a:ext cx="609840" cy="684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C2FC93F2-5271-23B3-636B-EC0024DB0D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620" y="285660"/>
                <a:ext cx="622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838A0271-77AB-21BE-9E38-A3EE6A00565D}"/>
                  </a:ext>
                </a:extLst>
              </p14:cNvPr>
              <p14:cNvContentPartPr/>
              <p14:nvPr/>
            </p14:nvContentPartPr>
            <p14:xfrm>
              <a:off x="1345860" y="273060"/>
              <a:ext cx="578520" cy="648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838A0271-77AB-21BE-9E38-A3EE6A0056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9740" y="266940"/>
                <a:ext cx="590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B44A242D-27FB-5EA6-D622-434671CD642F}"/>
                  </a:ext>
                </a:extLst>
              </p14:cNvPr>
              <p14:cNvContentPartPr/>
              <p14:nvPr/>
            </p14:nvContentPartPr>
            <p14:xfrm>
              <a:off x="1333260" y="253620"/>
              <a:ext cx="30240" cy="17172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B44A242D-27FB-5EA6-D622-434671CD64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7140" y="247500"/>
                <a:ext cx="42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CC552401-C9DC-A02E-AACD-3E6EB99D39E9}"/>
                  </a:ext>
                </a:extLst>
              </p14:cNvPr>
              <p14:cNvContentPartPr/>
              <p14:nvPr/>
            </p14:nvContentPartPr>
            <p14:xfrm>
              <a:off x="1253700" y="241740"/>
              <a:ext cx="744840" cy="16452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CC552401-C9DC-A02E-AACD-3E6EB99D39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7580" y="235620"/>
                <a:ext cx="75708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5215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metin, ekran görüntüsü, yazılım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0D599025-CA77-7E9F-B4CA-C54390F8A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1512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362BAEA-D08F-F622-9E7D-72CEBB427FA3}"/>
                  </a:ext>
                </a:extLst>
              </p14:cNvPr>
              <p14:cNvContentPartPr/>
              <p14:nvPr/>
            </p14:nvContentPartPr>
            <p14:xfrm>
              <a:off x="1339740" y="285630"/>
              <a:ext cx="673200" cy="648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362BAEA-D08F-F622-9E7D-72CEBB427F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620" y="279510"/>
                <a:ext cx="6854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A5CD30B2-77CB-F175-7F25-C961F5FAD8F3}"/>
                  </a:ext>
                </a:extLst>
              </p14:cNvPr>
              <p14:cNvContentPartPr/>
              <p14:nvPr/>
            </p14:nvContentPartPr>
            <p14:xfrm>
              <a:off x="1345860" y="310830"/>
              <a:ext cx="611280" cy="3384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A5CD30B2-77CB-F175-7F25-C961F5FAD8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9740" y="304710"/>
                <a:ext cx="623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11331514-04C1-72C8-4DCD-655FDE455B33}"/>
                  </a:ext>
                </a:extLst>
              </p14:cNvPr>
              <p14:cNvContentPartPr/>
              <p14:nvPr/>
            </p14:nvContentPartPr>
            <p14:xfrm>
              <a:off x="1400834" y="273424"/>
              <a:ext cx="570092" cy="94252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11331514-04C1-72C8-4DCD-655FDE455B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4716" y="267308"/>
                <a:ext cx="582329" cy="10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26F86FC8-F783-A198-6B5E-4EA4777AFCCE}"/>
                  </a:ext>
                </a:extLst>
              </p14:cNvPr>
              <p14:cNvContentPartPr/>
              <p14:nvPr/>
            </p14:nvContentPartPr>
            <p14:xfrm>
              <a:off x="1254780" y="274830"/>
              <a:ext cx="871560" cy="16524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26F86FC8-F783-A198-6B5E-4EA4777AFC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8660" y="268710"/>
                <a:ext cx="883800" cy="177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etin kutusu 10">
            <a:extLst>
              <a:ext uri="{FF2B5EF4-FFF2-40B4-BE49-F238E27FC236}">
                <a16:creationId xmlns:a16="http://schemas.microsoft.com/office/drawing/2014/main" id="{40593532-5A19-DB09-4DB7-1BE236BDBF6D}"/>
              </a:ext>
            </a:extLst>
          </p:cNvPr>
          <p:cNvSpPr txBox="1"/>
          <p:nvPr/>
        </p:nvSpPr>
        <p:spPr>
          <a:xfrm>
            <a:off x="7489373" y="1872343"/>
            <a:ext cx="35482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/>
              <a:t>KANYON GÖRÜŞME 3</a:t>
            </a:r>
          </a:p>
        </p:txBody>
      </p:sp>
    </p:spTree>
    <p:extLst>
      <p:ext uri="{BB962C8B-B14F-4D97-AF65-F5344CB8AC3E}">
        <p14:creationId xmlns:p14="http://schemas.microsoft.com/office/powerpoint/2010/main" val="31152501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 descr="metin, multimedya, ekran görüntüsü, yazıl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16C739C-B5A4-DC27-CD89-04F74A26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5908" r="-1" b="3183"/>
          <a:stretch/>
        </p:blipFill>
        <p:spPr>
          <a:xfrm>
            <a:off x="-7618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C785B7-64A7-32F1-6177-628063D23BE6}"/>
              </a:ext>
            </a:extLst>
          </p:cNvPr>
          <p:cNvSpPr txBox="1"/>
          <p:nvPr/>
        </p:nvSpPr>
        <p:spPr>
          <a:xfrm>
            <a:off x="76200" y="5417821"/>
            <a:ext cx="8201790" cy="96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KURUMSAL AJANS</a:t>
            </a:r>
          </a:p>
        </p:txBody>
      </p:sp>
    </p:spTree>
    <p:extLst>
      <p:ext uri="{BB962C8B-B14F-4D97-AF65-F5344CB8AC3E}">
        <p14:creationId xmlns:p14="http://schemas.microsoft.com/office/powerpoint/2010/main" val="139277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yazılım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C60C549-9C09-32BC-9CBC-FD2768AE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79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azılım, multimedya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1AD993E-A81B-ADF3-99C5-00A222191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" y="0"/>
            <a:ext cx="12195209" cy="6858000"/>
          </a:xfrm>
        </p:spPr>
      </p:pic>
    </p:spTree>
    <p:extLst>
      <p:ext uri="{BB962C8B-B14F-4D97-AF65-F5344CB8AC3E}">
        <p14:creationId xmlns:p14="http://schemas.microsoft.com/office/powerpoint/2010/main" val="208857607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B5C7EE-A919-646B-4F86-BACCBC52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69C3F2E-4321-57ED-FBC7-FA2CD9CE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189" y="1797200"/>
            <a:ext cx="3406543" cy="27797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dirty="0"/>
              <a:t>KURUMSAL AJANS </a:t>
            </a:r>
            <a:br>
              <a:rPr lang="tr-TR" dirty="0"/>
            </a:br>
            <a:r>
              <a:rPr lang="tr-TR" dirty="0"/>
              <a:t>GÖRÜŞME1</a:t>
            </a:r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830CA44-FE30-2EE6-7689-FA97666CA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94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9622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C7FA58-57CF-4056-56DA-82C52D3E0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92" r="1" b="1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E32AE26-6F52-4AA3-9C4B-F6EDA29163B4}"/>
              </a:ext>
            </a:extLst>
          </p:cNvPr>
          <p:cNvSpPr txBox="1"/>
          <p:nvPr/>
        </p:nvSpPr>
        <p:spPr>
          <a:xfrm>
            <a:off x="7168896" y="1129554"/>
            <a:ext cx="4361688" cy="3475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KURUMSAL AJANS </a:t>
            </a:r>
            <a:br>
              <a:rPr lang="en-US" sz="5400" b="1" dirty="0">
                <a:latin typeface="+mj-lt"/>
                <a:ea typeface="+mj-ea"/>
                <a:cs typeface="+mj-cs"/>
              </a:rPr>
            </a:br>
            <a:r>
              <a:rPr lang="en-US" sz="5400" b="1" dirty="0">
                <a:latin typeface="+mj-lt"/>
                <a:ea typeface="+mj-ea"/>
                <a:cs typeface="+mj-cs"/>
              </a:rPr>
              <a:t>GÖRÜŞME</a:t>
            </a:r>
            <a:r>
              <a:rPr lang="tr-TR" sz="5400" b="1" dirty="0">
                <a:latin typeface="+mj-lt"/>
                <a:ea typeface="+mj-ea"/>
                <a:cs typeface="+mj-cs"/>
              </a:rPr>
              <a:t>2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21662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B6FAA10-0613-1A65-9F09-1F64832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5728447"/>
            <a:ext cx="8201790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EDVİDO TASARIM</a:t>
            </a:r>
          </a:p>
        </p:txBody>
      </p:sp>
      <p:pic>
        <p:nvPicPr>
          <p:cNvPr id="7" name="Resim 6" descr="metin, yazılım, bilgisayar simgesi, web sayfas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7FCE865-D0FB-0242-CB54-526060A8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CE3D69B-F958-561A-0E6B-99BA2A723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555" t="909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15DF8A-891A-1965-E372-1BA1F3B9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D5BCA9-1627-4C1D-1562-5DE8D501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219" y="898373"/>
            <a:ext cx="4470544" cy="3474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ZEMEDYA AJANS</a:t>
            </a:r>
          </a:p>
        </p:txBody>
      </p:sp>
    </p:spTree>
    <p:extLst>
      <p:ext uri="{BB962C8B-B14F-4D97-AF65-F5344CB8AC3E}">
        <p14:creationId xmlns:p14="http://schemas.microsoft.com/office/powerpoint/2010/main" val="252145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lım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19FA98-6E1E-00A0-D04B-97AC86544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13145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A8BC51C8-0386-E3A6-6251-E3569000E2C3}"/>
                  </a:ext>
                </a:extLst>
              </p14:cNvPr>
              <p14:cNvContentPartPr/>
              <p14:nvPr/>
            </p14:nvContentPartPr>
            <p14:xfrm>
              <a:off x="1260625" y="230836"/>
              <a:ext cx="360" cy="36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A8BC51C8-0386-E3A6-6251-E3569000E2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4505" y="22471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9B68E499-8559-3A81-11CC-A1ED6368B424}"/>
                  </a:ext>
                </a:extLst>
              </p14:cNvPr>
              <p14:cNvContentPartPr/>
              <p14:nvPr/>
            </p14:nvContentPartPr>
            <p14:xfrm>
              <a:off x="1102585" y="171796"/>
              <a:ext cx="602640" cy="11628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9B68E499-8559-3A81-11CC-A1ED6368B4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465" y="165676"/>
                <a:ext cx="614880" cy="128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F776A437-1C94-4070-47CA-22E83DF535F1}"/>
              </a:ext>
            </a:extLst>
          </p:cNvPr>
          <p:cNvSpPr txBox="1"/>
          <p:nvPr/>
        </p:nvSpPr>
        <p:spPr>
          <a:xfrm>
            <a:off x="6096000" y="2567225"/>
            <a:ext cx="530465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>
                <a:latin typeface="+mj-lt"/>
                <a:ea typeface="+mj-ea"/>
                <a:cs typeface="+mj-cs"/>
              </a:rPr>
              <a:t>ZEMEDYA</a:t>
            </a:r>
            <a:r>
              <a:rPr lang="en-US" sz="4400" b="1" dirty="0">
                <a:latin typeface="+mj-lt"/>
                <a:ea typeface="+mj-ea"/>
                <a:cs typeface="+mj-cs"/>
              </a:rPr>
              <a:t> AJANS </a:t>
            </a:r>
            <a:br>
              <a:rPr lang="en-US" sz="4400" b="1" dirty="0"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j-lt"/>
                <a:ea typeface="+mj-ea"/>
                <a:cs typeface="+mj-cs"/>
              </a:rPr>
              <a:t>GÖRÜŞME</a:t>
            </a:r>
            <a:r>
              <a:rPr lang="tr-TR" sz="4400" b="1" dirty="0">
                <a:latin typeface="+mj-lt"/>
                <a:ea typeface="+mj-ea"/>
                <a:cs typeface="+mj-cs"/>
              </a:rPr>
              <a:t>1</a:t>
            </a:r>
            <a:endParaRPr lang="en-US" sz="4400" b="1" dirty="0">
              <a:latin typeface="+mj-lt"/>
              <a:ea typeface="+mj-ea"/>
              <a:cs typeface="+mj-cs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24490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A342C2B-3E88-D8C4-8A67-A6E7B9AED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F52A9E1A-439E-4F27-4F71-68D6B022431D}"/>
                  </a:ext>
                </a:extLst>
              </p14:cNvPr>
              <p14:cNvContentPartPr/>
              <p14:nvPr/>
            </p14:nvContentPartPr>
            <p14:xfrm>
              <a:off x="1428530" y="3100"/>
              <a:ext cx="302040" cy="360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F52A9E1A-439E-4F27-4F71-68D6B0224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410" y="-3020"/>
                <a:ext cx="3142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74D4883C-7976-819A-22C8-457015EA30CE}"/>
                  </a:ext>
                </a:extLst>
              </p14:cNvPr>
              <p14:cNvContentPartPr/>
              <p14:nvPr/>
            </p14:nvContentPartPr>
            <p14:xfrm>
              <a:off x="1450850" y="59980"/>
              <a:ext cx="235440" cy="1008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74D4883C-7976-819A-22C8-457015EA30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730" y="53860"/>
                <a:ext cx="247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D357B0B5-46D5-BDE2-B009-082108A31767}"/>
                  </a:ext>
                </a:extLst>
              </p14:cNvPr>
              <p14:cNvContentPartPr/>
              <p14:nvPr/>
            </p14:nvContentPartPr>
            <p14:xfrm rot="-851214">
              <a:off x="1489918" y="31555"/>
              <a:ext cx="146504" cy="2121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D357B0B5-46D5-BDE2-B009-082108A317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-851214">
                <a:off x="1483799" y="25444"/>
                <a:ext cx="158743" cy="33433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 17">
            <a:extLst>
              <a:ext uri="{FF2B5EF4-FFF2-40B4-BE49-F238E27FC236}">
                <a16:creationId xmlns:a16="http://schemas.microsoft.com/office/drawing/2014/main" id="{CB78249D-5B69-8E41-77EF-7966091704C0}"/>
              </a:ext>
            </a:extLst>
          </p:cNvPr>
          <p:cNvGrpSpPr/>
          <p:nvPr/>
        </p:nvGrpSpPr>
        <p:grpSpPr>
          <a:xfrm>
            <a:off x="1425290" y="5980"/>
            <a:ext cx="375480" cy="62280"/>
            <a:chOff x="1425290" y="5980"/>
            <a:chExt cx="37548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59A06ECF-E24F-74AE-4282-3342909FB8BD}"/>
                    </a:ext>
                  </a:extLst>
                </p14:cNvPr>
                <p14:cNvContentPartPr/>
                <p14:nvPr/>
              </p14:nvContentPartPr>
              <p14:xfrm>
                <a:off x="1438250" y="6340"/>
                <a:ext cx="11880" cy="59760"/>
              </p14:xfrm>
            </p:contentPart>
          </mc:Choice>
          <mc:Fallback xmlns="">
            <p:pic>
              <p:nvPicPr>
                <p:cNvPr id="11" name="Mürekkep 10">
                  <a:extLst>
                    <a:ext uri="{FF2B5EF4-FFF2-40B4-BE49-F238E27FC236}">
                      <a16:creationId xmlns:a16="http://schemas.microsoft.com/office/drawing/2014/main" id="{59A06ECF-E24F-74AE-4282-3342909FB8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2130" y="220"/>
                  <a:ext cx="24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Mürekkep 13">
                  <a:extLst>
                    <a:ext uri="{FF2B5EF4-FFF2-40B4-BE49-F238E27FC236}">
                      <a16:creationId xmlns:a16="http://schemas.microsoft.com/office/drawing/2014/main" id="{2DBA265B-0DF2-E75D-4583-99993B747D64}"/>
                    </a:ext>
                  </a:extLst>
                </p14:cNvPr>
                <p14:cNvContentPartPr/>
                <p14:nvPr/>
              </p14:nvContentPartPr>
              <p14:xfrm>
                <a:off x="1697090" y="9220"/>
                <a:ext cx="28080" cy="54720"/>
              </p14:xfrm>
            </p:contentPart>
          </mc:Choice>
          <mc:Fallback xmlns="">
            <p:pic>
              <p:nvPicPr>
                <p:cNvPr id="14" name="Mürekkep 13">
                  <a:extLst>
                    <a:ext uri="{FF2B5EF4-FFF2-40B4-BE49-F238E27FC236}">
                      <a16:creationId xmlns:a16="http://schemas.microsoft.com/office/drawing/2014/main" id="{2DBA265B-0DF2-E75D-4583-99993B747D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90970" y="3100"/>
                  <a:ext cx="4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Mürekkep 16">
                  <a:extLst>
                    <a:ext uri="{FF2B5EF4-FFF2-40B4-BE49-F238E27FC236}">
                      <a16:creationId xmlns:a16="http://schemas.microsoft.com/office/drawing/2014/main" id="{2FC6C4FF-DDEB-D802-4D77-D1FC91776F3F}"/>
                    </a:ext>
                  </a:extLst>
                </p14:cNvPr>
                <p14:cNvContentPartPr/>
                <p14:nvPr/>
              </p14:nvContentPartPr>
              <p14:xfrm>
                <a:off x="1425290" y="5980"/>
                <a:ext cx="375480" cy="62280"/>
              </p14:xfrm>
            </p:contentPart>
          </mc:Choice>
          <mc:Fallback xmlns="">
            <p:pic>
              <p:nvPicPr>
                <p:cNvPr id="17" name="Mürekkep 16">
                  <a:extLst>
                    <a:ext uri="{FF2B5EF4-FFF2-40B4-BE49-F238E27FC236}">
                      <a16:creationId xmlns:a16="http://schemas.microsoft.com/office/drawing/2014/main" id="{2FC6C4FF-DDEB-D802-4D77-D1FC91776F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19170" y="-140"/>
                  <a:ext cx="387720" cy="74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02D15BC-389F-89B7-2BA4-BD8041351377}"/>
              </a:ext>
            </a:extLst>
          </p:cNvPr>
          <p:cNvSpPr txBox="1"/>
          <p:nvPr/>
        </p:nvSpPr>
        <p:spPr>
          <a:xfrm>
            <a:off x="6096000" y="2459504"/>
            <a:ext cx="4839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latin typeface="+mj-lt"/>
                <a:ea typeface="+mj-ea"/>
                <a:cs typeface="+mj-cs"/>
              </a:rPr>
              <a:t>ZEMEDYA</a:t>
            </a:r>
            <a:r>
              <a:rPr lang="en-US" sz="4000" b="1" dirty="0">
                <a:latin typeface="+mj-lt"/>
                <a:ea typeface="+mj-ea"/>
                <a:cs typeface="+mj-cs"/>
              </a:rPr>
              <a:t> AJANS </a:t>
            </a:r>
            <a:br>
              <a:rPr lang="en-US" sz="4000" b="1" dirty="0">
                <a:latin typeface="+mj-lt"/>
                <a:ea typeface="+mj-ea"/>
                <a:cs typeface="+mj-cs"/>
              </a:rPr>
            </a:br>
            <a:r>
              <a:rPr lang="en-US" sz="4000" b="1" dirty="0">
                <a:latin typeface="+mj-lt"/>
                <a:ea typeface="+mj-ea"/>
                <a:cs typeface="+mj-cs"/>
              </a:rPr>
              <a:t>GÖRÜŞME</a:t>
            </a:r>
            <a:r>
              <a:rPr lang="tr-TR" sz="4000" b="1" dirty="0">
                <a:latin typeface="+mj-lt"/>
                <a:ea typeface="+mj-ea"/>
                <a:cs typeface="+mj-cs"/>
              </a:rPr>
              <a:t>2</a:t>
            </a:r>
            <a:endParaRPr lang="en-US" sz="4000" b="1" dirty="0">
              <a:latin typeface="+mj-lt"/>
              <a:ea typeface="+mj-ea"/>
              <a:cs typeface="+mj-cs"/>
            </a:endParaRP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977419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A165B0-18D1-A11E-EA15-ADE4E36FC0B0}"/>
              </a:ext>
            </a:extLst>
          </p:cNvPr>
          <p:cNvSpPr txBox="1"/>
          <p:nvPr/>
        </p:nvSpPr>
        <p:spPr>
          <a:xfrm>
            <a:off x="1731821" y="501345"/>
            <a:ext cx="8728364" cy="68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FREELANCER İNCİ HANIM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06AE14-84BF-3139-06FF-82FEADCB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4"/>
            <a:ext cx="12192000" cy="56673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EECF31E6-63BF-42B1-0ED5-30ADA29ADFB1}"/>
                  </a:ext>
                </a:extLst>
              </p14:cNvPr>
              <p14:cNvContentPartPr/>
              <p14:nvPr/>
            </p14:nvContentPartPr>
            <p14:xfrm>
              <a:off x="12975048" y="4736376"/>
              <a:ext cx="360" cy="3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EECF31E6-63BF-42B1-0ED5-30ADA29ADF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8928" y="473025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45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87259A1-7358-2412-D1D0-16E66E2C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668AE8F5-56EE-2C01-C777-2884546ED21C}"/>
                  </a:ext>
                </a:extLst>
              </p14:cNvPr>
              <p14:cNvContentPartPr/>
              <p14:nvPr/>
            </p14:nvContentPartPr>
            <p14:xfrm>
              <a:off x="1176300" y="1118460"/>
              <a:ext cx="417600" cy="1692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668AE8F5-56EE-2C01-C777-2884546ED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180" y="1112340"/>
                <a:ext cx="429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063862CD-17C6-1726-01AC-D8A770D8E0B2}"/>
                  </a:ext>
                </a:extLst>
              </p14:cNvPr>
              <p14:cNvContentPartPr/>
              <p14:nvPr/>
            </p14:nvContentPartPr>
            <p14:xfrm>
              <a:off x="1166580" y="1151940"/>
              <a:ext cx="302760" cy="1980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063862CD-17C6-1726-01AC-D8A770D8E0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0460" y="1145820"/>
                <a:ext cx="315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B90DF406-6A01-1E6A-7DA4-656B13C0601D}"/>
                  </a:ext>
                </a:extLst>
              </p14:cNvPr>
              <p14:cNvContentPartPr/>
              <p14:nvPr/>
            </p14:nvContentPartPr>
            <p14:xfrm>
              <a:off x="1124820" y="1095060"/>
              <a:ext cx="489240" cy="13788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B90DF406-6A01-1E6A-7DA4-656B13C060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700" y="1088940"/>
                <a:ext cx="50148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57603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64CF986-C121-9968-254C-12ABF683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1" y="0"/>
            <a:ext cx="12075704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A38E1E7-A708-C015-08D0-CD82020333C7}"/>
              </a:ext>
            </a:extLst>
          </p:cNvPr>
          <p:cNvSpPr txBox="1"/>
          <p:nvPr/>
        </p:nvSpPr>
        <p:spPr>
          <a:xfrm>
            <a:off x="5468112" y="1276672"/>
            <a:ext cx="6296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/>
              <a:t>FREELANCER MERVE YAKOĞLU</a:t>
            </a:r>
          </a:p>
        </p:txBody>
      </p:sp>
    </p:spTree>
    <p:extLst>
      <p:ext uri="{BB962C8B-B14F-4D97-AF65-F5344CB8AC3E}">
        <p14:creationId xmlns:p14="http://schemas.microsoft.com/office/powerpoint/2010/main" val="1408980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 descr="metin, yazılım, bilgisayar simgesi, işletim sistem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948A079-BFEF-7CB8-FA6E-0E6BB53B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r="13694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BE7A64-A8DD-DCBB-E77C-877D4262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5728447"/>
            <a:ext cx="3553459" cy="960120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r-TR" sz="4000" dirty="0"/>
              <a:t>EDVİDO TASARIM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63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9" name="İçerik Yer Tutucusu 8" descr="metin, ekran görüntüsü, diyagram, yazılım içeren bir resim">
            <a:extLst>
              <a:ext uri="{FF2B5EF4-FFF2-40B4-BE49-F238E27FC236}">
                <a16:creationId xmlns:a16="http://schemas.microsoft.com/office/drawing/2014/main" id="{4918B58E-AEF3-B1E1-FA48-818BE5464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9091" r="1265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5DEB6A-976D-98B6-8875-F4C24095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4800"/>
            <a:ext cx="12192000" cy="27432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>
                  <a:alpha val="25000"/>
                </a:schemeClr>
              </a:gs>
              <a:gs pos="59000">
                <a:schemeClr val="bg1">
                  <a:alpha val="35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1E2B2B-27F9-2A9E-0B80-D8868497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5728447"/>
            <a:ext cx="3248659" cy="960120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EDVİDO TASARIM</a:t>
            </a:r>
          </a:p>
        </p:txBody>
      </p:sp>
    </p:spTree>
    <p:extLst>
      <p:ext uri="{BB962C8B-B14F-4D97-AF65-F5344CB8AC3E}">
        <p14:creationId xmlns:p14="http://schemas.microsoft.com/office/powerpoint/2010/main" val="412761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 descr="metin, yazılım, bilgisayar, bilgisayar simges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F830B5C-2593-F432-970C-6BEA88980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9091" r="14926" b="-1"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024D13-FEC2-1E46-397F-8ABA3F69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68969"/>
            <a:ext cx="4658360" cy="9601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r-TR" sz="4000" dirty="0"/>
              <a:t>EDVİDO TASARIM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936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 descr="metin, ekran görüntüsü, yazılım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1A906CE-C01F-9BE0-A05A-30F07D55C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9091" r="-1" b="-1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55DBE92-A97A-D752-C064-9F5439BF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919" y="5897880"/>
            <a:ext cx="454406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tr-TR" sz="4000" dirty="0"/>
              <a:t>MASTER WEB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864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İçerik Yer Tutucusu 4" descr="metin, yazılım, bilgisayar simgesi, web sayfas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AEA1DF1-8F5D-337D-983A-8200A8AF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r="27677" b="2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11D7A9-4904-823E-2026-F3A30829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68969"/>
            <a:ext cx="818388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dirty="0"/>
              <a:t>MASTER WEB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4137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80E298-3762-6B74-BF17-C24C5D24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747" y="1548606"/>
            <a:ext cx="3473179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MASTER WEB</a:t>
            </a:r>
          </a:p>
        </p:txBody>
      </p:sp>
      <p:pic>
        <p:nvPicPr>
          <p:cNvPr id="5" name="İçerik Yer Tutucusu 4" descr="metin, ekran görüntüsü, yazılım, multimedya yazılım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7784E95-045C-48F4-FDDA-D5BBC5442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r="1" b="20487"/>
          <a:stretch/>
        </p:blipFill>
        <p:spPr>
          <a:xfrm>
            <a:off x="0" y="0"/>
            <a:ext cx="8208747" cy="68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0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4E84FDC-8250-BE52-2B57-B7962D5E2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362299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494B443-1EE3-0EE8-0F17-9798D0B61273}"/>
              </a:ext>
            </a:extLst>
          </p:cNvPr>
          <p:cNvSpPr txBox="1"/>
          <p:nvPr/>
        </p:nvSpPr>
        <p:spPr>
          <a:xfrm>
            <a:off x="6893132" y="2504013"/>
            <a:ext cx="3522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latin typeface="+mj-lt"/>
                <a:ea typeface="+mj-ea"/>
                <a:cs typeface="+mj-cs"/>
              </a:rPr>
              <a:t>MASTER</a:t>
            </a:r>
            <a:r>
              <a:rPr lang="tr-TR" dirty="0"/>
              <a:t> </a:t>
            </a:r>
            <a:r>
              <a:rPr lang="tr-TR" sz="4000" b="1" dirty="0">
                <a:latin typeface="+mj-lt"/>
                <a:ea typeface="+mj-ea"/>
                <a:cs typeface="+mj-cs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21529720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Geniş ekran</PresentationFormat>
  <Paragraphs>23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Neue Haas Grotesk Text Pro</vt:lpstr>
      <vt:lpstr>VanillaVTI</vt:lpstr>
      <vt:lpstr>WEB TASARIM </vt:lpstr>
      <vt:lpstr>EDVİDO TASARIM</vt:lpstr>
      <vt:lpstr>EDVİDO TASARIM</vt:lpstr>
      <vt:lpstr>EDVİDO TASARIM</vt:lpstr>
      <vt:lpstr>EDVİDO TASARIM</vt:lpstr>
      <vt:lpstr>MASTER WEB</vt:lpstr>
      <vt:lpstr>MASTER WEB</vt:lpstr>
      <vt:lpstr>MASTER WEB</vt:lpstr>
      <vt:lpstr>PowerPoint Sunusu</vt:lpstr>
      <vt:lpstr>KANYON WEB TASARIM</vt:lpstr>
      <vt:lpstr>KANYON WEB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KURUMSAL AJANS  GÖRÜŞME1</vt:lpstr>
      <vt:lpstr>PowerPoint Sunusu</vt:lpstr>
      <vt:lpstr>ZEMEDYA AJANS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Merve Yakoğlu</dc:creator>
  <cp:lastModifiedBy>Merve Yakoğlu</cp:lastModifiedBy>
  <cp:revision>5</cp:revision>
  <dcterms:created xsi:type="dcterms:W3CDTF">2025-03-19T19:14:25Z</dcterms:created>
  <dcterms:modified xsi:type="dcterms:W3CDTF">2025-03-21T00:29:31Z</dcterms:modified>
</cp:coreProperties>
</file>