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26A7"/>
    <a:srgbClr val="E37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6FD51B-A329-46BF-A801-A7BABF369DA6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128F374-A63D-4D63-887E-748FE5EC65DD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tr-TR"/>
            <a:t>ANA MENÜ BÖLÜMÜ HAKKIMIZDA BÖLÜMÜ EVSİZLER HAKKINDA BİLGİ BÖLÜMÜ</a:t>
          </a:r>
          <a:endParaRPr lang="en-US"/>
        </a:p>
      </dgm:t>
    </dgm:pt>
    <dgm:pt modelId="{DE1D3A89-3675-4BF5-8141-98637C27218A}" type="parTrans" cxnId="{2C6F0805-CE11-439D-970D-48E98DEE2FD7}">
      <dgm:prSet/>
      <dgm:spPr/>
      <dgm:t>
        <a:bodyPr/>
        <a:lstStyle/>
        <a:p>
          <a:endParaRPr lang="en-US"/>
        </a:p>
      </dgm:t>
    </dgm:pt>
    <dgm:pt modelId="{7374A318-556B-4916-B512-4A79D54FFA47}" type="sibTrans" cxnId="{2C6F0805-CE11-439D-970D-48E98DEE2FD7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4DCB067E-20D0-499A-A9AC-66F6B6F1C8CF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tr-TR" dirty="0"/>
            <a:t>YARDIM KURULUŞLARI </a:t>
          </a:r>
        </a:p>
        <a:p>
          <a:r>
            <a:rPr lang="tr-TR" dirty="0"/>
            <a:t>İLETİŞİM BÖLÜMLERİ </a:t>
          </a:r>
          <a:endParaRPr lang="en-US" dirty="0"/>
        </a:p>
      </dgm:t>
    </dgm:pt>
    <dgm:pt modelId="{53C17811-C6C6-45DE-80EE-E1F70BBBCCF1}" type="parTrans" cxnId="{766FEE6F-0908-4E6C-85BC-650855AE06D1}">
      <dgm:prSet/>
      <dgm:spPr/>
      <dgm:t>
        <a:bodyPr/>
        <a:lstStyle/>
        <a:p>
          <a:endParaRPr lang="en-US"/>
        </a:p>
      </dgm:t>
    </dgm:pt>
    <dgm:pt modelId="{80413013-0237-42C2-8436-D67E93F0BFAC}" type="sibTrans" cxnId="{766FEE6F-0908-4E6C-85BC-650855AE06D1}">
      <dgm:prSet phldrT="02" phldr="0"/>
      <dgm:spPr/>
      <dgm:t>
        <a:bodyPr/>
        <a:lstStyle/>
        <a:p>
          <a:r>
            <a:rPr lang="en-US"/>
            <a:t>02</a:t>
          </a:r>
          <a:endParaRPr lang="en-US" dirty="0"/>
        </a:p>
      </dgm:t>
    </dgm:pt>
    <dgm:pt modelId="{5E299577-21CD-4669-82CF-6CA7EE36A10D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tr-TR"/>
            <a:t>HARİTALANMIŞ KONUM BİLGİLERİNE ULAŞAMA BÖLÜMÜ</a:t>
          </a:r>
          <a:endParaRPr lang="en-US"/>
        </a:p>
      </dgm:t>
    </dgm:pt>
    <dgm:pt modelId="{E395E92A-EFFB-42D5-B99C-8998F8AA736E}" type="parTrans" cxnId="{E20E0779-82A3-40DA-AAC0-6C7EACAEF071}">
      <dgm:prSet/>
      <dgm:spPr/>
      <dgm:t>
        <a:bodyPr/>
        <a:lstStyle/>
        <a:p>
          <a:endParaRPr lang="en-US"/>
        </a:p>
      </dgm:t>
    </dgm:pt>
    <dgm:pt modelId="{4A7235CE-1F1F-42E5-917A-86D2ED3C5202}" type="sibTrans" cxnId="{E20E0779-82A3-40DA-AAC0-6C7EACAEF071}">
      <dgm:prSet phldrT="03" phldr="0"/>
      <dgm:spPr/>
      <dgm:t>
        <a:bodyPr/>
        <a:lstStyle/>
        <a:p>
          <a:r>
            <a:rPr lang="en-US"/>
            <a:t>03</a:t>
          </a:r>
          <a:endParaRPr lang="en-US" dirty="0"/>
        </a:p>
      </dgm:t>
    </dgm:pt>
    <dgm:pt modelId="{A6087C0B-5187-4CFD-8A89-8DACD040D354}">
      <dgm:prSet/>
      <dgm:spPr>
        <a:solidFill>
          <a:schemeClr val="accent3"/>
        </a:solidFill>
      </dgm:spPr>
      <dgm:t>
        <a:bodyPr/>
        <a:lstStyle/>
        <a:p>
          <a:r>
            <a:rPr lang="tr-TR" dirty="0"/>
            <a:t>GERİ DÖNÜT SAĞLANACAK BİR BÖLÜM </a:t>
          </a:r>
          <a:endParaRPr lang="en-US" dirty="0"/>
        </a:p>
      </dgm:t>
    </dgm:pt>
    <dgm:pt modelId="{7078C263-C942-4430-ABE5-D5D135E8EA12}" type="parTrans" cxnId="{11EA5750-63CD-4AE1-B729-D5778D875970}">
      <dgm:prSet/>
      <dgm:spPr/>
      <dgm:t>
        <a:bodyPr/>
        <a:lstStyle/>
        <a:p>
          <a:endParaRPr lang="en-US"/>
        </a:p>
      </dgm:t>
    </dgm:pt>
    <dgm:pt modelId="{66B02DB5-2EAF-4B8E-89A5-5979AE659116}" type="sibTrans" cxnId="{11EA5750-63CD-4AE1-B729-D5778D875970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0E103D59-9632-4B10-BF04-DD22FE2A80D5}">
      <dgm:prSet/>
      <dgm:spPr>
        <a:solidFill>
          <a:schemeClr val="accent3"/>
        </a:solidFill>
      </dgm:spPr>
      <dgm:t>
        <a:bodyPr/>
        <a:lstStyle/>
        <a:p>
          <a:r>
            <a:rPr lang="tr-TR" dirty="0"/>
            <a:t>MOBİL UYGULAMA VE ELEKTRONİK BİLBOARD KULLANIM BÖLÜMÜ </a:t>
          </a:r>
          <a:endParaRPr lang="en-US" dirty="0"/>
        </a:p>
      </dgm:t>
    </dgm:pt>
    <dgm:pt modelId="{EB8618DD-78D0-4652-BCCD-33700CB5BFFC}" type="parTrans" cxnId="{7128E083-470C-4C55-8F3F-CAEA8F34DCDA}">
      <dgm:prSet/>
      <dgm:spPr/>
      <dgm:t>
        <a:bodyPr/>
        <a:lstStyle/>
        <a:p>
          <a:endParaRPr lang="en-US"/>
        </a:p>
      </dgm:t>
    </dgm:pt>
    <dgm:pt modelId="{267D74CD-1EE0-4135-9E88-3962B6F176B4}" type="sibTrans" cxnId="{7128E083-470C-4C55-8F3F-CAEA8F34DCDA}">
      <dgm:prSet phldrT="05" phldr="0"/>
      <dgm:spPr/>
      <dgm:t>
        <a:bodyPr/>
        <a:lstStyle/>
        <a:p>
          <a:r>
            <a:rPr lang="en-US"/>
            <a:t>05</a:t>
          </a:r>
        </a:p>
      </dgm:t>
    </dgm:pt>
    <dgm:pt modelId="{0288E1B8-F07E-4860-8C37-B8927AF9316B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tr-TR"/>
            <a:t>COPYRİGHT TELİF HAKLARI </a:t>
          </a:r>
          <a:endParaRPr lang="en-US"/>
        </a:p>
      </dgm:t>
    </dgm:pt>
    <dgm:pt modelId="{E9DB6CDF-518B-4A14-8B49-F7DCD9179ACF}" type="parTrans" cxnId="{3262FEB2-8CFD-461A-87FF-19F27C3A5A92}">
      <dgm:prSet/>
      <dgm:spPr/>
      <dgm:t>
        <a:bodyPr/>
        <a:lstStyle/>
        <a:p>
          <a:endParaRPr lang="en-US"/>
        </a:p>
      </dgm:t>
    </dgm:pt>
    <dgm:pt modelId="{548D6045-519B-41BC-9137-FFE1FDDEACC2}" type="sibTrans" cxnId="{3262FEB2-8CFD-461A-87FF-19F27C3A5A92}">
      <dgm:prSet phldrT="06" phldr="0"/>
      <dgm:spPr/>
      <dgm:t>
        <a:bodyPr/>
        <a:lstStyle/>
        <a:p>
          <a:r>
            <a:rPr lang="en-US"/>
            <a:t>06</a:t>
          </a:r>
        </a:p>
      </dgm:t>
    </dgm:pt>
    <dgm:pt modelId="{E2B93C9E-CD6A-4693-B58B-E05DAAD5EBE8}" type="pres">
      <dgm:prSet presAssocID="{106FD51B-A329-46BF-A801-A7BABF369DA6}" presName="Name0" presStyleCnt="0">
        <dgm:presLayoutVars>
          <dgm:animLvl val="lvl"/>
          <dgm:resizeHandles val="exact"/>
        </dgm:presLayoutVars>
      </dgm:prSet>
      <dgm:spPr/>
    </dgm:pt>
    <dgm:pt modelId="{A732819E-1CCC-4703-8401-B8C8E3AB5D01}" type="pres">
      <dgm:prSet presAssocID="{E128F374-A63D-4D63-887E-748FE5EC65DD}" presName="compositeNode" presStyleCnt="0">
        <dgm:presLayoutVars>
          <dgm:bulletEnabled val="1"/>
        </dgm:presLayoutVars>
      </dgm:prSet>
      <dgm:spPr/>
    </dgm:pt>
    <dgm:pt modelId="{EC061BAF-B422-4569-9309-DDBF50580640}" type="pres">
      <dgm:prSet presAssocID="{E128F374-A63D-4D63-887E-748FE5EC65DD}" presName="bgRect" presStyleLbl="alignNode1" presStyleIdx="0" presStyleCnt="6"/>
      <dgm:spPr/>
    </dgm:pt>
    <dgm:pt modelId="{B21D42CB-8488-4B29-AE2F-EFDDB3EA3C22}" type="pres">
      <dgm:prSet presAssocID="{7374A318-556B-4916-B512-4A79D54FFA47}" presName="sibTransNodeRect" presStyleLbl="alignNode1" presStyleIdx="0" presStyleCnt="6">
        <dgm:presLayoutVars>
          <dgm:chMax val="0"/>
          <dgm:bulletEnabled val="1"/>
        </dgm:presLayoutVars>
      </dgm:prSet>
      <dgm:spPr/>
    </dgm:pt>
    <dgm:pt modelId="{49DEEE3E-9F50-4B09-9F87-0878B760807B}" type="pres">
      <dgm:prSet presAssocID="{E128F374-A63D-4D63-887E-748FE5EC65DD}" presName="nodeRect" presStyleLbl="alignNode1" presStyleIdx="0" presStyleCnt="6">
        <dgm:presLayoutVars>
          <dgm:bulletEnabled val="1"/>
        </dgm:presLayoutVars>
      </dgm:prSet>
      <dgm:spPr/>
    </dgm:pt>
    <dgm:pt modelId="{AA5210B0-F965-4582-ADE0-1C03CBD7A728}" type="pres">
      <dgm:prSet presAssocID="{7374A318-556B-4916-B512-4A79D54FFA47}" presName="sibTrans" presStyleCnt="0"/>
      <dgm:spPr/>
    </dgm:pt>
    <dgm:pt modelId="{434400A8-B596-4FC3-B089-0444140CE3B3}" type="pres">
      <dgm:prSet presAssocID="{4DCB067E-20D0-499A-A9AC-66F6B6F1C8CF}" presName="compositeNode" presStyleCnt="0">
        <dgm:presLayoutVars>
          <dgm:bulletEnabled val="1"/>
        </dgm:presLayoutVars>
      </dgm:prSet>
      <dgm:spPr/>
    </dgm:pt>
    <dgm:pt modelId="{D2D69598-7D29-495D-9ECD-535500AD21B4}" type="pres">
      <dgm:prSet presAssocID="{4DCB067E-20D0-499A-A9AC-66F6B6F1C8CF}" presName="bgRect" presStyleLbl="alignNode1" presStyleIdx="1" presStyleCnt="6" custLinFactNeighborX="-3224" custLinFactNeighborY="1055"/>
      <dgm:spPr/>
    </dgm:pt>
    <dgm:pt modelId="{17D73F00-2E89-4659-8960-D5062DDDD118}" type="pres">
      <dgm:prSet presAssocID="{80413013-0237-42C2-8436-D67E93F0BFAC}" presName="sibTransNodeRect" presStyleLbl="alignNode1" presStyleIdx="1" presStyleCnt="6">
        <dgm:presLayoutVars>
          <dgm:chMax val="0"/>
          <dgm:bulletEnabled val="1"/>
        </dgm:presLayoutVars>
      </dgm:prSet>
      <dgm:spPr/>
    </dgm:pt>
    <dgm:pt modelId="{79474B0B-3247-4A84-BDBD-06C35CA347DF}" type="pres">
      <dgm:prSet presAssocID="{4DCB067E-20D0-499A-A9AC-66F6B6F1C8CF}" presName="nodeRect" presStyleLbl="alignNode1" presStyleIdx="1" presStyleCnt="6">
        <dgm:presLayoutVars>
          <dgm:bulletEnabled val="1"/>
        </dgm:presLayoutVars>
      </dgm:prSet>
      <dgm:spPr/>
    </dgm:pt>
    <dgm:pt modelId="{46DA7211-E2AF-4424-9339-260672D286FC}" type="pres">
      <dgm:prSet presAssocID="{80413013-0237-42C2-8436-D67E93F0BFAC}" presName="sibTrans" presStyleCnt="0"/>
      <dgm:spPr/>
    </dgm:pt>
    <dgm:pt modelId="{6D7F385C-7F2B-42F7-BBC4-C7C920B72184}" type="pres">
      <dgm:prSet presAssocID="{5E299577-21CD-4669-82CF-6CA7EE36A10D}" presName="compositeNode" presStyleCnt="0">
        <dgm:presLayoutVars>
          <dgm:bulletEnabled val="1"/>
        </dgm:presLayoutVars>
      </dgm:prSet>
      <dgm:spPr/>
    </dgm:pt>
    <dgm:pt modelId="{64F3B503-CBD2-4509-98FD-F93492880918}" type="pres">
      <dgm:prSet presAssocID="{5E299577-21CD-4669-82CF-6CA7EE36A10D}" presName="bgRect" presStyleLbl="alignNode1" presStyleIdx="2" presStyleCnt="6"/>
      <dgm:spPr/>
    </dgm:pt>
    <dgm:pt modelId="{551B82B2-0C58-40D6-8084-0A35A1FC3A3B}" type="pres">
      <dgm:prSet presAssocID="{4A7235CE-1F1F-42E5-917A-86D2ED3C5202}" presName="sibTransNodeRect" presStyleLbl="alignNode1" presStyleIdx="2" presStyleCnt="6">
        <dgm:presLayoutVars>
          <dgm:chMax val="0"/>
          <dgm:bulletEnabled val="1"/>
        </dgm:presLayoutVars>
      </dgm:prSet>
      <dgm:spPr/>
    </dgm:pt>
    <dgm:pt modelId="{BBDECC79-78B3-477D-BCE5-F2D4BBF5EA17}" type="pres">
      <dgm:prSet presAssocID="{5E299577-21CD-4669-82CF-6CA7EE36A10D}" presName="nodeRect" presStyleLbl="alignNode1" presStyleIdx="2" presStyleCnt="6">
        <dgm:presLayoutVars>
          <dgm:bulletEnabled val="1"/>
        </dgm:presLayoutVars>
      </dgm:prSet>
      <dgm:spPr/>
    </dgm:pt>
    <dgm:pt modelId="{0D61B924-6F40-42E1-9CFF-294DCA7CAD96}" type="pres">
      <dgm:prSet presAssocID="{4A7235CE-1F1F-42E5-917A-86D2ED3C5202}" presName="sibTrans" presStyleCnt="0"/>
      <dgm:spPr/>
    </dgm:pt>
    <dgm:pt modelId="{FB68B4E2-A76B-4D9A-B254-CEE45C3FE348}" type="pres">
      <dgm:prSet presAssocID="{A6087C0B-5187-4CFD-8A89-8DACD040D354}" presName="compositeNode" presStyleCnt="0">
        <dgm:presLayoutVars>
          <dgm:bulletEnabled val="1"/>
        </dgm:presLayoutVars>
      </dgm:prSet>
      <dgm:spPr/>
    </dgm:pt>
    <dgm:pt modelId="{920B8261-F54F-4797-82BB-FECAFCFC382B}" type="pres">
      <dgm:prSet presAssocID="{A6087C0B-5187-4CFD-8A89-8DACD040D354}" presName="bgRect" presStyleLbl="alignNode1" presStyleIdx="3" presStyleCnt="6"/>
      <dgm:spPr/>
    </dgm:pt>
    <dgm:pt modelId="{67190C82-393A-4E38-954C-BAAD1D51446A}" type="pres">
      <dgm:prSet presAssocID="{66B02DB5-2EAF-4B8E-89A5-5979AE659116}" presName="sibTransNodeRect" presStyleLbl="alignNode1" presStyleIdx="3" presStyleCnt="6">
        <dgm:presLayoutVars>
          <dgm:chMax val="0"/>
          <dgm:bulletEnabled val="1"/>
        </dgm:presLayoutVars>
      </dgm:prSet>
      <dgm:spPr/>
    </dgm:pt>
    <dgm:pt modelId="{F6BF27C8-6DC5-4065-A34C-433A331C5416}" type="pres">
      <dgm:prSet presAssocID="{A6087C0B-5187-4CFD-8A89-8DACD040D354}" presName="nodeRect" presStyleLbl="alignNode1" presStyleIdx="3" presStyleCnt="6">
        <dgm:presLayoutVars>
          <dgm:bulletEnabled val="1"/>
        </dgm:presLayoutVars>
      </dgm:prSet>
      <dgm:spPr/>
    </dgm:pt>
    <dgm:pt modelId="{96544D1C-46CF-4B15-B60B-CC89FF2EDA74}" type="pres">
      <dgm:prSet presAssocID="{66B02DB5-2EAF-4B8E-89A5-5979AE659116}" presName="sibTrans" presStyleCnt="0"/>
      <dgm:spPr/>
    </dgm:pt>
    <dgm:pt modelId="{91EBA160-8621-456A-96A8-9D030E7E443E}" type="pres">
      <dgm:prSet presAssocID="{0E103D59-9632-4B10-BF04-DD22FE2A80D5}" presName="compositeNode" presStyleCnt="0">
        <dgm:presLayoutVars>
          <dgm:bulletEnabled val="1"/>
        </dgm:presLayoutVars>
      </dgm:prSet>
      <dgm:spPr/>
    </dgm:pt>
    <dgm:pt modelId="{B360644B-5C27-4980-AA23-B5B36B7E4C83}" type="pres">
      <dgm:prSet presAssocID="{0E103D59-9632-4B10-BF04-DD22FE2A80D5}" presName="bgRect" presStyleLbl="alignNode1" presStyleIdx="4" presStyleCnt="6"/>
      <dgm:spPr/>
    </dgm:pt>
    <dgm:pt modelId="{02F4A12E-71D2-4A3A-91F1-63957190B07F}" type="pres">
      <dgm:prSet presAssocID="{267D74CD-1EE0-4135-9E88-3962B6F176B4}" presName="sibTransNodeRect" presStyleLbl="alignNode1" presStyleIdx="4" presStyleCnt="6">
        <dgm:presLayoutVars>
          <dgm:chMax val="0"/>
          <dgm:bulletEnabled val="1"/>
        </dgm:presLayoutVars>
      </dgm:prSet>
      <dgm:spPr/>
    </dgm:pt>
    <dgm:pt modelId="{8D9228A9-5B9B-4A4A-A2C2-27A58647982A}" type="pres">
      <dgm:prSet presAssocID="{0E103D59-9632-4B10-BF04-DD22FE2A80D5}" presName="nodeRect" presStyleLbl="alignNode1" presStyleIdx="4" presStyleCnt="6">
        <dgm:presLayoutVars>
          <dgm:bulletEnabled val="1"/>
        </dgm:presLayoutVars>
      </dgm:prSet>
      <dgm:spPr/>
    </dgm:pt>
    <dgm:pt modelId="{3F31020D-14E1-4302-B6B9-1FA0BA1BCB55}" type="pres">
      <dgm:prSet presAssocID="{267D74CD-1EE0-4135-9E88-3962B6F176B4}" presName="sibTrans" presStyleCnt="0"/>
      <dgm:spPr/>
    </dgm:pt>
    <dgm:pt modelId="{90BC4351-318D-4F5F-8A0B-0D85CE7385C2}" type="pres">
      <dgm:prSet presAssocID="{0288E1B8-F07E-4860-8C37-B8927AF9316B}" presName="compositeNode" presStyleCnt="0">
        <dgm:presLayoutVars>
          <dgm:bulletEnabled val="1"/>
        </dgm:presLayoutVars>
      </dgm:prSet>
      <dgm:spPr/>
    </dgm:pt>
    <dgm:pt modelId="{CDC33742-B17F-4DB7-8E7C-10DED4137807}" type="pres">
      <dgm:prSet presAssocID="{0288E1B8-F07E-4860-8C37-B8927AF9316B}" presName="bgRect" presStyleLbl="alignNode1" presStyleIdx="5" presStyleCnt="6"/>
      <dgm:spPr/>
    </dgm:pt>
    <dgm:pt modelId="{2AEEE8A5-4DAD-45FB-9CEB-66DE2F485FCF}" type="pres">
      <dgm:prSet presAssocID="{548D6045-519B-41BC-9137-FFE1FDDEACC2}" presName="sibTransNodeRect" presStyleLbl="alignNode1" presStyleIdx="5" presStyleCnt="6">
        <dgm:presLayoutVars>
          <dgm:chMax val="0"/>
          <dgm:bulletEnabled val="1"/>
        </dgm:presLayoutVars>
      </dgm:prSet>
      <dgm:spPr/>
    </dgm:pt>
    <dgm:pt modelId="{742BCC81-5551-4BC5-8ADF-F870EEC98480}" type="pres">
      <dgm:prSet presAssocID="{0288E1B8-F07E-4860-8C37-B8927AF9316B}" presName="nodeRect" presStyleLbl="alignNode1" presStyleIdx="5" presStyleCnt="6">
        <dgm:presLayoutVars>
          <dgm:bulletEnabled val="1"/>
        </dgm:presLayoutVars>
      </dgm:prSet>
      <dgm:spPr/>
    </dgm:pt>
  </dgm:ptLst>
  <dgm:cxnLst>
    <dgm:cxn modelId="{2C6F0805-CE11-439D-970D-48E98DEE2FD7}" srcId="{106FD51B-A329-46BF-A801-A7BABF369DA6}" destId="{E128F374-A63D-4D63-887E-748FE5EC65DD}" srcOrd="0" destOrd="0" parTransId="{DE1D3A89-3675-4BF5-8141-98637C27218A}" sibTransId="{7374A318-556B-4916-B512-4A79D54FFA47}"/>
    <dgm:cxn modelId="{51B81A06-2C03-4539-8960-67D19BA56CEB}" type="presOf" srcId="{E128F374-A63D-4D63-887E-748FE5EC65DD}" destId="{EC061BAF-B422-4569-9309-DDBF50580640}" srcOrd="0" destOrd="0" presId="urn:microsoft.com/office/officeart/2016/7/layout/LinearBlockProcessNumbered"/>
    <dgm:cxn modelId="{D10D3A08-830C-4F28-882D-4B6803FB0B92}" type="presOf" srcId="{A6087C0B-5187-4CFD-8A89-8DACD040D354}" destId="{F6BF27C8-6DC5-4065-A34C-433A331C5416}" srcOrd="1" destOrd="0" presId="urn:microsoft.com/office/officeart/2016/7/layout/LinearBlockProcessNumbered"/>
    <dgm:cxn modelId="{957D110C-1841-4115-B2A4-E1570E97A7F7}" type="presOf" srcId="{548D6045-519B-41BC-9137-FFE1FDDEACC2}" destId="{2AEEE8A5-4DAD-45FB-9CEB-66DE2F485FCF}" srcOrd="0" destOrd="0" presId="urn:microsoft.com/office/officeart/2016/7/layout/LinearBlockProcessNumbered"/>
    <dgm:cxn modelId="{6F350410-C3C0-4B4F-94E6-8682553F4861}" type="presOf" srcId="{5E299577-21CD-4669-82CF-6CA7EE36A10D}" destId="{BBDECC79-78B3-477D-BCE5-F2D4BBF5EA17}" srcOrd="1" destOrd="0" presId="urn:microsoft.com/office/officeart/2016/7/layout/LinearBlockProcessNumbered"/>
    <dgm:cxn modelId="{A5AA0C20-6B5F-4703-9564-097E02EBEE10}" type="presOf" srcId="{0288E1B8-F07E-4860-8C37-B8927AF9316B}" destId="{742BCC81-5551-4BC5-8ADF-F870EEC98480}" srcOrd="1" destOrd="0" presId="urn:microsoft.com/office/officeart/2016/7/layout/LinearBlockProcessNumbered"/>
    <dgm:cxn modelId="{0C131A2A-93C6-4DFD-BE9F-B2DE72F443AA}" type="presOf" srcId="{0E103D59-9632-4B10-BF04-DD22FE2A80D5}" destId="{B360644B-5C27-4980-AA23-B5B36B7E4C83}" srcOrd="0" destOrd="0" presId="urn:microsoft.com/office/officeart/2016/7/layout/LinearBlockProcessNumbered"/>
    <dgm:cxn modelId="{2A3BAD32-8E45-4E57-A51D-CBA8C46B849C}" type="presOf" srcId="{4DCB067E-20D0-499A-A9AC-66F6B6F1C8CF}" destId="{79474B0B-3247-4A84-BDBD-06C35CA347DF}" srcOrd="1" destOrd="0" presId="urn:microsoft.com/office/officeart/2016/7/layout/LinearBlockProcessNumbered"/>
    <dgm:cxn modelId="{B1B8E53B-5DE3-4B90-922B-B3D41D7F1209}" type="presOf" srcId="{E128F374-A63D-4D63-887E-748FE5EC65DD}" destId="{49DEEE3E-9F50-4B09-9F87-0878B760807B}" srcOrd="1" destOrd="0" presId="urn:microsoft.com/office/officeart/2016/7/layout/LinearBlockProcessNumbered"/>
    <dgm:cxn modelId="{EEBF8B60-2A37-4CD0-9B39-0D117527A88B}" type="presOf" srcId="{5E299577-21CD-4669-82CF-6CA7EE36A10D}" destId="{64F3B503-CBD2-4509-98FD-F93492880918}" srcOrd="0" destOrd="0" presId="urn:microsoft.com/office/officeart/2016/7/layout/LinearBlockProcessNumbered"/>
    <dgm:cxn modelId="{814BEC63-FD39-4E6D-8FAE-03646D4A45F0}" type="presOf" srcId="{0288E1B8-F07E-4860-8C37-B8927AF9316B}" destId="{CDC33742-B17F-4DB7-8E7C-10DED4137807}" srcOrd="0" destOrd="0" presId="urn:microsoft.com/office/officeart/2016/7/layout/LinearBlockProcessNumbered"/>
    <dgm:cxn modelId="{F4321F49-0A65-4E69-9080-9E3E69CF24A7}" type="presOf" srcId="{A6087C0B-5187-4CFD-8A89-8DACD040D354}" destId="{920B8261-F54F-4797-82BB-FECAFCFC382B}" srcOrd="0" destOrd="0" presId="urn:microsoft.com/office/officeart/2016/7/layout/LinearBlockProcessNumbered"/>
    <dgm:cxn modelId="{766FEE6F-0908-4E6C-85BC-650855AE06D1}" srcId="{106FD51B-A329-46BF-A801-A7BABF369DA6}" destId="{4DCB067E-20D0-499A-A9AC-66F6B6F1C8CF}" srcOrd="1" destOrd="0" parTransId="{53C17811-C6C6-45DE-80EE-E1F70BBBCCF1}" sibTransId="{80413013-0237-42C2-8436-D67E93F0BFAC}"/>
    <dgm:cxn modelId="{69D75650-3A91-4AF2-8578-460450370C42}" type="presOf" srcId="{0E103D59-9632-4B10-BF04-DD22FE2A80D5}" destId="{8D9228A9-5B9B-4A4A-A2C2-27A58647982A}" srcOrd="1" destOrd="0" presId="urn:microsoft.com/office/officeart/2016/7/layout/LinearBlockProcessNumbered"/>
    <dgm:cxn modelId="{11EA5750-63CD-4AE1-B729-D5778D875970}" srcId="{106FD51B-A329-46BF-A801-A7BABF369DA6}" destId="{A6087C0B-5187-4CFD-8A89-8DACD040D354}" srcOrd="3" destOrd="0" parTransId="{7078C263-C942-4430-ABE5-D5D135E8EA12}" sibTransId="{66B02DB5-2EAF-4B8E-89A5-5979AE659116}"/>
    <dgm:cxn modelId="{7AB04C75-C16E-47CE-B073-60A9548D1BC2}" type="presOf" srcId="{267D74CD-1EE0-4135-9E88-3962B6F176B4}" destId="{02F4A12E-71D2-4A3A-91F1-63957190B07F}" srcOrd="0" destOrd="0" presId="urn:microsoft.com/office/officeart/2016/7/layout/LinearBlockProcessNumbered"/>
    <dgm:cxn modelId="{73E1FA76-967B-4F9C-AE35-58BE7B374F01}" type="presOf" srcId="{80413013-0237-42C2-8436-D67E93F0BFAC}" destId="{17D73F00-2E89-4659-8960-D5062DDDD118}" srcOrd="0" destOrd="0" presId="urn:microsoft.com/office/officeart/2016/7/layout/LinearBlockProcessNumbered"/>
    <dgm:cxn modelId="{E20E0779-82A3-40DA-AAC0-6C7EACAEF071}" srcId="{106FD51B-A329-46BF-A801-A7BABF369DA6}" destId="{5E299577-21CD-4669-82CF-6CA7EE36A10D}" srcOrd="2" destOrd="0" parTransId="{E395E92A-EFFB-42D5-B99C-8998F8AA736E}" sibTransId="{4A7235CE-1F1F-42E5-917A-86D2ED3C5202}"/>
    <dgm:cxn modelId="{7128E083-470C-4C55-8F3F-CAEA8F34DCDA}" srcId="{106FD51B-A329-46BF-A801-A7BABF369DA6}" destId="{0E103D59-9632-4B10-BF04-DD22FE2A80D5}" srcOrd="4" destOrd="0" parTransId="{EB8618DD-78D0-4652-BCCD-33700CB5BFFC}" sibTransId="{267D74CD-1EE0-4135-9E88-3962B6F176B4}"/>
    <dgm:cxn modelId="{43880887-A8FA-45E8-B191-8E997D7A52ED}" type="presOf" srcId="{66B02DB5-2EAF-4B8E-89A5-5979AE659116}" destId="{67190C82-393A-4E38-954C-BAAD1D51446A}" srcOrd="0" destOrd="0" presId="urn:microsoft.com/office/officeart/2016/7/layout/LinearBlockProcessNumbered"/>
    <dgm:cxn modelId="{B0BFC19A-D975-4549-8467-3B112F5E7488}" type="presOf" srcId="{4DCB067E-20D0-499A-A9AC-66F6B6F1C8CF}" destId="{D2D69598-7D29-495D-9ECD-535500AD21B4}" srcOrd="0" destOrd="0" presId="urn:microsoft.com/office/officeart/2016/7/layout/LinearBlockProcessNumbered"/>
    <dgm:cxn modelId="{943E9AA3-874F-4BBE-B2F8-97D7E1909387}" type="presOf" srcId="{4A7235CE-1F1F-42E5-917A-86D2ED3C5202}" destId="{551B82B2-0C58-40D6-8084-0A35A1FC3A3B}" srcOrd="0" destOrd="0" presId="urn:microsoft.com/office/officeart/2016/7/layout/LinearBlockProcessNumbered"/>
    <dgm:cxn modelId="{3262FEB2-8CFD-461A-87FF-19F27C3A5A92}" srcId="{106FD51B-A329-46BF-A801-A7BABF369DA6}" destId="{0288E1B8-F07E-4860-8C37-B8927AF9316B}" srcOrd="5" destOrd="0" parTransId="{E9DB6CDF-518B-4A14-8B49-F7DCD9179ACF}" sibTransId="{548D6045-519B-41BC-9137-FFE1FDDEACC2}"/>
    <dgm:cxn modelId="{697847CF-2360-404C-8E20-0CF4695FA3CE}" type="presOf" srcId="{7374A318-556B-4916-B512-4A79D54FFA47}" destId="{B21D42CB-8488-4B29-AE2F-EFDDB3EA3C22}" srcOrd="0" destOrd="0" presId="urn:microsoft.com/office/officeart/2016/7/layout/LinearBlockProcessNumbered"/>
    <dgm:cxn modelId="{7290D6DC-FC86-4814-BFD0-04FC19C17390}" type="presOf" srcId="{106FD51B-A329-46BF-A801-A7BABF369DA6}" destId="{E2B93C9E-CD6A-4693-B58B-E05DAAD5EBE8}" srcOrd="0" destOrd="0" presId="urn:microsoft.com/office/officeart/2016/7/layout/LinearBlockProcessNumbered"/>
    <dgm:cxn modelId="{BCA6DEEE-6C21-4B79-9AF7-330F9DF0CDE0}" type="presParOf" srcId="{E2B93C9E-CD6A-4693-B58B-E05DAAD5EBE8}" destId="{A732819E-1CCC-4703-8401-B8C8E3AB5D01}" srcOrd="0" destOrd="0" presId="urn:microsoft.com/office/officeart/2016/7/layout/LinearBlockProcessNumbered"/>
    <dgm:cxn modelId="{A8CA1BE4-734A-40A2-8467-960F924BBD08}" type="presParOf" srcId="{A732819E-1CCC-4703-8401-B8C8E3AB5D01}" destId="{EC061BAF-B422-4569-9309-DDBF50580640}" srcOrd="0" destOrd="0" presId="urn:microsoft.com/office/officeart/2016/7/layout/LinearBlockProcessNumbered"/>
    <dgm:cxn modelId="{30E80F70-B426-4E0A-A0BF-C4C8C504BC23}" type="presParOf" srcId="{A732819E-1CCC-4703-8401-B8C8E3AB5D01}" destId="{B21D42CB-8488-4B29-AE2F-EFDDB3EA3C22}" srcOrd="1" destOrd="0" presId="urn:microsoft.com/office/officeart/2016/7/layout/LinearBlockProcessNumbered"/>
    <dgm:cxn modelId="{EFA567B6-1599-4FD0-9141-DC8E87A4511F}" type="presParOf" srcId="{A732819E-1CCC-4703-8401-B8C8E3AB5D01}" destId="{49DEEE3E-9F50-4B09-9F87-0878B760807B}" srcOrd="2" destOrd="0" presId="urn:microsoft.com/office/officeart/2016/7/layout/LinearBlockProcessNumbered"/>
    <dgm:cxn modelId="{E637F549-0687-4DE8-B060-BC018CF40456}" type="presParOf" srcId="{E2B93C9E-CD6A-4693-B58B-E05DAAD5EBE8}" destId="{AA5210B0-F965-4582-ADE0-1C03CBD7A728}" srcOrd="1" destOrd="0" presId="urn:microsoft.com/office/officeart/2016/7/layout/LinearBlockProcessNumbered"/>
    <dgm:cxn modelId="{4E9FC521-AE45-4C56-A0A6-4BD156A56CC8}" type="presParOf" srcId="{E2B93C9E-CD6A-4693-B58B-E05DAAD5EBE8}" destId="{434400A8-B596-4FC3-B089-0444140CE3B3}" srcOrd="2" destOrd="0" presId="urn:microsoft.com/office/officeart/2016/7/layout/LinearBlockProcessNumbered"/>
    <dgm:cxn modelId="{CE9B6609-E439-44C2-A5CE-79A3C0167F40}" type="presParOf" srcId="{434400A8-B596-4FC3-B089-0444140CE3B3}" destId="{D2D69598-7D29-495D-9ECD-535500AD21B4}" srcOrd="0" destOrd="0" presId="urn:microsoft.com/office/officeart/2016/7/layout/LinearBlockProcessNumbered"/>
    <dgm:cxn modelId="{49FA4206-8768-4556-90CC-EC9204E86E85}" type="presParOf" srcId="{434400A8-B596-4FC3-B089-0444140CE3B3}" destId="{17D73F00-2E89-4659-8960-D5062DDDD118}" srcOrd="1" destOrd="0" presId="urn:microsoft.com/office/officeart/2016/7/layout/LinearBlockProcessNumbered"/>
    <dgm:cxn modelId="{B4793C46-9BEC-4343-A5B8-3A7D4B1AE9CD}" type="presParOf" srcId="{434400A8-B596-4FC3-B089-0444140CE3B3}" destId="{79474B0B-3247-4A84-BDBD-06C35CA347DF}" srcOrd="2" destOrd="0" presId="urn:microsoft.com/office/officeart/2016/7/layout/LinearBlockProcessNumbered"/>
    <dgm:cxn modelId="{3ECA7811-7727-47B0-A7A8-8F6289A9A048}" type="presParOf" srcId="{E2B93C9E-CD6A-4693-B58B-E05DAAD5EBE8}" destId="{46DA7211-E2AF-4424-9339-260672D286FC}" srcOrd="3" destOrd="0" presId="urn:microsoft.com/office/officeart/2016/7/layout/LinearBlockProcessNumbered"/>
    <dgm:cxn modelId="{67227918-921A-411C-88BE-A63763B1AA39}" type="presParOf" srcId="{E2B93C9E-CD6A-4693-B58B-E05DAAD5EBE8}" destId="{6D7F385C-7F2B-42F7-BBC4-C7C920B72184}" srcOrd="4" destOrd="0" presId="urn:microsoft.com/office/officeart/2016/7/layout/LinearBlockProcessNumbered"/>
    <dgm:cxn modelId="{684B1FEB-7E38-420B-9389-E26EF9CF92AD}" type="presParOf" srcId="{6D7F385C-7F2B-42F7-BBC4-C7C920B72184}" destId="{64F3B503-CBD2-4509-98FD-F93492880918}" srcOrd="0" destOrd="0" presId="urn:microsoft.com/office/officeart/2016/7/layout/LinearBlockProcessNumbered"/>
    <dgm:cxn modelId="{9544CC14-36C5-43EC-8B35-F88AA27F074C}" type="presParOf" srcId="{6D7F385C-7F2B-42F7-BBC4-C7C920B72184}" destId="{551B82B2-0C58-40D6-8084-0A35A1FC3A3B}" srcOrd="1" destOrd="0" presId="urn:microsoft.com/office/officeart/2016/7/layout/LinearBlockProcessNumbered"/>
    <dgm:cxn modelId="{D2952BD9-DB6F-4796-89AA-7EF55679FAC8}" type="presParOf" srcId="{6D7F385C-7F2B-42F7-BBC4-C7C920B72184}" destId="{BBDECC79-78B3-477D-BCE5-F2D4BBF5EA17}" srcOrd="2" destOrd="0" presId="urn:microsoft.com/office/officeart/2016/7/layout/LinearBlockProcessNumbered"/>
    <dgm:cxn modelId="{6B9EB600-0C99-45D1-987E-5E2FB56CB961}" type="presParOf" srcId="{E2B93C9E-CD6A-4693-B58B-E05DAAD5EBE8}" destId="{0D61B924-6F40-42E1-9CFF-294DCA7CAD96}" srcOrd="5" destOrd="0" presId="urn:microsoft.com/office/officeart/2016/7/layout/LinearBlockProcessNumbered"/>
    <dgm:cxn modelId="{AAB46923-973A-4B42-9005-7C17E036859F}" type="presParOf" srcId="{E2B93C9E-CD6A-4693-B58B-E05DAAD5EBE8}" destId="{FB68B4E2-A76B-4D9A-B254-CEE45C3FE348}" srcOrd="6" destOrd="0" presId="urn:microsoft.com/office/officeart/2016/7/layout/LinearBlockProcessNumbered"/>
    <dgm:cxn modelId="{E0CA9EA9-E11D-4D74-99A6-20BB55908286}" type="presParOf" srcId="{FB68B4E2-A76B-4D9A-B254-CEE45C3FE348}" destId="{920B8261-F54F-4797-82BB-FECAFCFC382B}" srcOrd="0" destOrd="0" presId="urn:microsoft.com/office/officeart/2016/7/layout/LinearBlockProcessNumbered"/>
    <dgm:cxn modelId="{53BA1EA0-9981-482C-83C1-044C7DE19F79}" type="presParOf" srcId="{FB68B4E2-A76B-4D9A-B254-CEE45C3FE348}" destId="{67190C82-393A-4E38-954C-BAAD1D51446A}" srcOrd="1" destOrd="0" presId="urn:microsoft.com/office/officeart/2016/7/layout/LinearBlockProcessNumbered"/>
    <dgm:cxn modelId="{ECF661CB-31B1-43F7-8CE8-D3FC83CCDCE6}" type="presParOf" srcId="{FB68B4E2-A76B-4D9A-B254-CEE45C3FE348}" destId="{F6BF27C8-6DC5-4065-A34C-433A331C5416}" srcOrd="2" destOrd="0" presId="urn:microsoft.com/office/officeart/2016/7/layout/LinearBlockProcessNumbered"/>
    <dgm:cxn modelId="{3AE9A544-4D73-496F-B774-34FE3C79CA25}" type="presParOf" srcId="{E2B93C9E-CD6A-4693-B58B-E05DAAD5EBE8}" destId="{96544D1C-46CF-4B15-B60B-CC89FF2EDA74}" srcOrd="7" destOrd="0" presId="urn:microsoft.com/office/officeart/2016/7/layout/LinearBlockProcessNumbered"/>
    <dgm:cxn modelId="{0B1F3F4B-7948-4F10-82E8-39EC330BAA5A}" type="presParOf" srcId="{E2B93C9E-CD6A-4693-B58B-E05DAAD5EBE8}" destId="{91EBA160-8621-456A-96A8-9D030E7E443E}" srcOrd="8" destOrd="0" presId="urn:microsoft.com/office/officeart/2016/7/layout/LinearBlockProcessNumbered"/>
    <dgm:cxn modelId="{CE4EFA47-2DF7-47C0-BD27-59E30E04A822}" type="presParOf" srcId="{91EBA160-8621-456A-96A8-9D030E7E443E}" destId="{B360644B-5C27-4980-AA23-B5B36B7E4C83}" srcOrd="0" destOrd="0" presId="urn:microsoft.com/office/officeart/2016/7/layout/LinearBlockProcessNumbered"/>
    <dgm:cxn modelId="{596B3BFB-719F-4542-85B0-77B25EAAB326}" type="presParOf" srcId="{91EBA160-8621-456A-96A8-9D030E7E443E}" destId="{02F4A12E-71D2-4A3A-91F1-63957190B07F}" srcOrd="1" destOrd="0" presId="urn:microsoft.com/office/officeart/2016/7/layout/LinearBlockProcessNumbered"/>
    <dgm:cxn modelId="{DA413719-CB98-42EB-BFC6-7898A9A9CB62}" type="presParOf" srcId="{91EBA160-8621-456A-96A8-9D030E7E443E}" destId="{8D9228A9-5B9B-4A4A-A2C2-27A58647982A}" srcOrd="2" destOrd="0" presId="urn:microsoft.com/office/officeart/2016/7/layout/LinearBlockProcessNumbered"/>
    <dgm:cxn modelId="{BD3264C3-1B5F-41C8-9A58-7B7A8598E012}" type="presParOf" srcId="{E2B93C9E-CD6A-4693-B58B-E05DAAD5EBE8}" destId="{3F31020D-14E1-4302-B6B9-1FA0BA1BCB55}" srcOrd="9" destOrd="0" presId="urn:microsoft.com/office/officeart/2016/7/layout/LinearBlockProcessNumbered"/>
    <dgm:cxn modelId="{02BAB944-0534-477D-9B61-AE31ECB1A276}" type="presParOf" srcId="{E2B93C9E-CD6A-4693-B58B-E05DAAD5EBE8}" destId="{90BC4351-318D-4F5F-8A0B-0D85CE7385C2}" srcOrd="10" destOrd="0" presId="urn:microsoft.com/office/officeart/2016/7/layout/LinearBlockProcessNumbered"/>
    <dgm:cxn modelId="{5A60B2C0-2106-42D0-B8ED-0195E176AE9D}" type="presParOf" srcId="{90BC4351-318D-4F5F-8A0B-0D85CE7385C2}" destId="{CDC33742-B17F-4DB7-8E7C-10DED4137807}" srcOrd="0" destOrd="0" presId="urn:microsoft.com/office/officeart/2016/7/layout/LinearBlockProcessNumbered"/>
    <dgm:cxn modelId="{529F06DB-01C6-4D62-BF6A-678FF9C71ED5}" type="presParOf" srcId="{90BC4351-318D-4F5F-8A0B-0D85CE7385C2}" destId="{2AEEE8A5-4DAD-45FB-9CEB-66DE2F485FCF}" srcOrd="1" destOrd="0" presId="urn:microsoft.com/office/officeart/2016/7/layout/LinearBlockProcessNumbered"/>
    <dgm:cxn modelId="{8EF51CF3-1AB5-40BE-A456-7A6506E90F0B}" type="presParOf" srcId="{90BC4351-318D-4F5F-8A0B-0D85CE7385C2}" destId="{742BCC81-5551-4BC5-8ADF-F870EEC98480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61BAF-B422-4569-9309-DDBF50580640}">
      <dsp:nvSpPr>
        <dsp:cNvPr id="0" name=""/>
        <dsp:cNvSpPr/>
      </dsp:nvSpPr>
      <dsp:spPr>
        <a:xfrm>
          <a:off x="0" y="848406"/>
          <a:ext cx="1701707" cy="2042049"/>
        </a:xfrm>
        <a:prstGeom prst="rect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91" tIns="0" rIns="168091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/>
            <a:t>ANA MENÜ BÖLÜMÜ HAKKIMIZDA BÖLÜMÜ EVSİZLER HAKKINDA BİLGİ BÖLÜMÜ</a:t>
          </a:r>
          <a:endParaRPr lang="en-US" sz="1100" kern="1200"/>
        </a:p>
      </dsp:txBody>
      <dsp:txXfrm>
        <a:off x="0" y="1665226"/>
        <a:ext cx="1701707" cy="1225229"/>
      </dsp:txXfrm>
    </dsp:sp>
    <dsp:sp modelId="{B21D42CB-8488-4B29-AE2F-EFDDB3EA3C22}">
      <dsp:nvSpPr>
        <dsp:cNvPr id="0" name=""/>
        <dsp:cNvSpPr/>
      </dsp:nvSpPr>
      <dsp:spPr>
        <a:xfrm>
          <a:off x="0" y="848406"/>
          <a:ext cx="1701707" cy="81681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91" tIns="165100" rIns="168091" bIns="1651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01</a:t>
          </a:r>
          <a:endParaRPr lang="en-US" sz="3500" kern="1200" dirty="0"/>
        </a:p>
      </dsp:txBody>
      <dsp:txXfrm>
        <a:off x="0" y="848406"/>
        <a:ext cx="1701707" cy="816819"/>
      </dsp:txXfrm>
    </dsp:sp>
    <dsp:sp modelId="{D2D69598-7D29-495D-9ECD-535500AD21B4}">
      <dsp:nvSpPr>
        <dsp:cNvPr id="0" name=""/>
        <dsp:cNvSpPr/>
      </dsp:nvSpPr>
      <dsp:spPr>
        <a:xfrm>
          <a:off x="1782981" y="869950"/>
          <a:ext cx="1701707" cy="2042049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accent5">
              <a:hueOff val="1802159"/>
              <a:satOff val="-4508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91" tIns="0" rIns="168091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YARDIM KURULUŞLARI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İLETİŞİM BÖLÜMLERİ </a:t>
          </a:r>
          <a:endParaRPr lang="en-US" sz="1100" kern="1200" dirty="0"/>
        </a:p>
      </dsp:txBody>
      <dsp:txXfrm>
        <a:off x="1782981" y="1686770"/>
        <a:ext cx="1701707" cy="1225229"/>
      </dsp:txXfrm>
    </dsp:sp>
    <dsp:sp modelId="{17D73F00-2E89-4659-8960-D5062DDDD118}">
      <dsp:nvSpPr>
        <dsp:cNvPr id="0" name=""/>
        <dsp:cNvSpPr/>
      </dsp:nvSpPr>
      <dsp:spPr>
        <a:xfrm>
          <a:off x="1837844" y="848406"/>
          <a:ext cx="1701707" cy="81681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91" tIns="165100" rIns="168091" bIns="1651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02</a:t>
          </a:r>
          <a:endParaRPr lang="en-US" sz="3500" kern="1200" dirty="0"/>
        </a:p>
      </dsp:txBody>
      <dsp:txXfrm>
        <a:off x="1837844" y="848406"/>
        <a:ext cx="1701707" cy="816819"/>
      </dsp:txXfrm>
    </dsp:sp>
    <dsp:sp modelId="{64F3B503-CBD2-4509-98FD-F93492880918}">
      <dsp:nvSpPr>
        <dsp:cNvPr id="0" name=""/>
        <dsp:cNvSpPr/>
      </dsp:nvSpPr>
      <dsp:spPr>
        <a:xfrm>
          <a:off x="3675688" y="848406"/>
          <a:ext cx="1701707" cy="2042049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accent5">
              <a:hueOff val="3604318"/>
              <a:satOff val="-9016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91" tIns="0" rIns="168091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/>
            <a:t>HARİTALANMIŞ KONUM BİLGİLERİNE ULAŞAMA BÖLÜMÜ</a:t>
          </a:r>
          <a:endParaRPr lang="en-US" sz="1100" kern="1200"/>
        </a:p>
      </dsp:txBody>
      <dsp:txXfrm>
        <a:off x="3675688" y="1665226"/>
        <a:ext cx="1701707" cy="1225229"/>
      </dsp:txXfrm>
    </dsp:sp>
    <dsp:sp modelId="{551B82B2-0C58-40D6-8084-0A35A1FC3A3B}">
      <dsp:nvSpPr>
        <dsp:cNvPr id="0" name=""/>
        <dsp:cNvSpPr/>
      </dsp:nvSpPr>
      <dsp:spPr>
        <a:xfrm>
          <a:off x="3675688" y="848406"/>
          <a:ext cx="1701707" cy="81681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91" tIns="165100" rIns="168091" bIns="1651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03</a:t>
          </a:r>
          <a:endParaRPr lang="en-US" sz="3500" kern="1200" dirty="0"/>
        </a:p>
      </dsp:txBody>
      <dsp:txXfrm>
        <a:off x="3675688" y="848406"/>
        <a:ext cx="1701707" cy="816819"/>
      </dsp:txXfrm>
    </dsp:sp>
    <dsp:sp modelId="{920B8261-F54F-4797-82BB-FECAFCFC382B}">
      <dsp:nvSpPr>
        <dsp:cNvPr id="0" name=""/>
        <dsp:cNvSpPr/>
      </dsp:nvSpPr>
      <dsp:spPr>
        <a:xfrm>
          <a:off x="5513532" y="848406"/>
          <a:ext cx="1701707" cy="2042049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accent5">
              <a:hueOff val="5406476"/>
              <a:satOff val="-13523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91" tIns="0" rIns="168091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GERİ DÖNÜT SAĞLANACAK BİR BÖLÜM </a:t>
          </a:r>
          <a:endParaRPr lang="en-US" sz="1100" kern="1200" dirty="0"/>
        </a:p>
      </dsp:txBody>
      <dsp:txXfrm>
        <a:off x="5513532" y="1665226"/>
        <a:ext cx="1701707" cy="1225229"/>
      </dsp:txXfrm>
    </dsp:sp>
    <dsp:sp modelId="{67190C82-393A-4E38-954C-BAAD1D51446A}">
      <dsp:nvSpPr>
        <dsp:cNvPr id="0" name=""/>
        <dsp:cNvSpPr/>
      </dsp:nvSpPr>
      <dsp:spPr>
        <a:xfrm>
          <a:off x="5513532" y="848406"/>
          <a:ext cx="1701707" cy="81681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91" tIns="165100" rIns="168091" bIns="1651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04</a:t>
          </a:r>
        </a:p>
      </dsp:txBody>
      <dsp:txXfrm>
        <a:off x="5513532" y="848406"/>
        <a:ext cx="1701707" cy="816819"/>
      </dsp:txXfrm>
    </dsp:sp>
    <dsp:sp modelId="{B360644B-5C27-4980-AA23-B5B36B7E4C83}">
      <dsp:nvSpPr>
        <dsp:cNvPr id="0" name=""/>
        <dsp:cNvSpPr/>
      </dsp:nvSpPr>
      <dsp:spPr>
        <a:xfrm>
          <a:off x="7351377" y="848406"/>
          <a:ext cx="1701707" cy="2042049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accent5">
              <a:hueOff val="7208635"/>
              <a:satOff val="-18031"/>
              <a:lumOff val="-1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91" tIns="0" rIns="168091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MOBİL UYGULAMA VE ELEKTRONİK BİLBOARD KULLANIM BÖLÜMÜ </a:t>
          </a:r>
          <a:endParaRPr lang="en-US" sz="1100" kern="1200" dirty="0"/>
        </a:p>
      </dsp:txBody>
      <dsp:txXfrm>
        <a:off x="7351377" y="1665226"/>
        <a:ext cx="1701707" cy="1225229"/>
      </dsp:txXfrm>
    </dsp:sp>
    <dsp:sp modelId="{02F4A12E-71D2-4A3A-91F1-63957190B07F}">
      <dsp:nvSpPr>
        <dsp:cNvPr id="0" name=""/>
        <dsp:cNvSpPr/>
      </dsp:nvSpPr>
      <dsp:spPr>
        <a:xfrm>
          <a:off x="7351377" y="848406"/>
          <a:ext cx="1701707" cy="81681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91" tIns="165100" rIns="168091" bIns="1651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05</a:t>
          </a:r>
        </a:p>
      </dsp:txBody>
      <dsp:txXfrm>
        <a:off x="7351377" y="848406"/>
        <a:ext cx="1701707" cy="816819"/>
      </dsp:txXfrm>
    </dsp:sp>
    <dsp:sp modelId="{CDC33742-B17F-4DB7-8E7C-10DED4137807}">
      <dsp:nvSpPr>
        <dsp:cNvPr id="0" name=""/>
        <dsp:cNvSpPr/>
      </dsp:nvSpPr>
      <dsp:spPr>
        <a:xfrm>
          <a:off x="9189221" y="848406"/>
          <a:ext cx="1701707" cy="2042049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accent5">
              <a:hueOff val="9010794"/>
              <a:satOff val="-22539"/>
              <a:lumOff val="-245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91" tIns="0" rIns="168091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/>
            <a:t>COPYRİGHT TELİF HAKLARI </a:t>
          </a:r>
          <a:endParaRPr lang="en-US" sz="1100" kern="1200"/>
        </a:p>
      </dsp:txBody>
      <dsp:txXfrm>
        <a:off x="9189221" y="1665226"/>
        <a:ext cx="1701707" cy="1225229"/>
      </dsp:txXfrm>
    </dsp:sp>
    <dsp:sp modelId="{2AEEE8A5-4DAD-45FB-9CEB-66DE2F485FCF}">
      <dsp:nvSpPr>
        <dsp:cNvPr id="0" name=""/>
        <dsp:cNvSpPr/>
      </dsp:nvSpPr>
      <dsp:spPr>
        <a:xfrm>
          <a:off x="9189221" y="848406"/>
          <a:ext cx="1701707" cy="81681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91" tIns="165100" rIns="168091" bIns="1651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06</a:t>
          </a:r>
        </a:p>
      </dsp:txBody>
      <dsp:txXfrm>
        <a:off x="9189221" y="848406"/>
        <a:ext cx="1701707" cy="816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21:52:45.8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19T18:55:30.956"/>
    </inkml:context>
    <inkml:brush xml:id="br0">
      <inkml:brushProperty name="width" value="0.035" units="cm"/>
      <inkml:brushProperty name="height" value="0.035" units="cm"/>
      <inkml:brushProperty name="ignorePressure" value="1"/>
    </inkml:brush>
  </inkml:definitions>
  <inkml:trace contextRef="#ctx0" brushRef="#br0">1 1,'13129'0,"-13105"0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43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04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07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6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86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05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3/20/2025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90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41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2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0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42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3" descr="Ev ofiste çalışan 3B kişi">
            <a:extLst>
              <a:ext uri="{FF2B5EF4-FFF2-40B4-BE49-F238E27FC236}">
                <a16:creationId xmlns:a16="http://schemas.microsoft.com/office/drawing/2014/main" id="{02E0A9B5-6418-0FB5-420D-949097CC6E9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alphaModFix/>
          </a:blip>
          <a:srcRect t="284" r="1" b="1"/>
          <a:stretch/>
        </p:blipFill>
        <p:spPr>
          <a:xfrm>
            <a:off x="-1" y="10"/>
            <a:ext cx="12191999" cy="685798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50741CA-59A3-4426-8205-D763C968E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D119ED8-7159-E091-FF8C-9FB5CB3AE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583874"/>
            <a:ext cx="5296829" cy="2884767"/>
          </a:xfrm>
        </p:spPr>
        <p:txBody>
          <a:bodyPr anchor="b">
            <a:normAutofit/>
          </a:bodyPr>
          <a:lstStyle/>
          <a:p>
            <a:r>
              <a:rPr lang="tr-TR" dirty="0">
                <a:solidFill>
                  <a:srgbClr val="FFFFFF"/>
                </a:solidFill>
              </a:rPr>
              <a:t>*</a:t>
            </a:r>
            <a:r>
              <a:rPr lang="tr-TR" dirty="0" err="1">
                <a:solidFill>
                  <a:srgbClr val="FFFFFF"/>
                </a:solidFill>
              </a:rPr>
              <a:t>EvBiz</a:t>
            </a:r>
            <a:r>
              <a:rPr lang="tr-TR" dirty="0">
                <a:solidFill>
                  <a:srgbClr val="FFFFFF"/>
                </a:solidFill>
              </a:rPr>
              <a:t>*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FCE7177-D74C-F00B-3244-9F0790F5FD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1" y="956112"/>
            <a:ext cx="5296828" cy="1491242"/>
          </a:xfrm>
        </p:spPr>
        <p:txBody>
          <a:bodyPr anchor="t">
            <a:normAutofit/>
          </a:bodyPr>
          <a:lstStyle/>
          <a:p>
            <a:r>
              <a:rPr lang="tr-TR" dirty="0">
                <a:solidFill>
                  <a:srgbClr val="FFFFFF"/>
                </a:solidFill>
              </a:rPr>
              <a:t>Web site tasarım modeli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5D162C-996E-4B39-A3EF-DB9D0EEF2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7529" y="5832424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451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2710948-E7FF-277C-2CAE-D8CBA3AFD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70750"/>
            <a:ext cx="10890929" cy="1387934"/>
          </a:xfrm>
        </p:spPr>
        <p:txBody>
          <a:bodyPr anchor="b">
            <a:normAutofit/>
          </a:bodyPr>
          <a:lstStyle/>
          <a:p>
            <a:r>
              <a:rPr lang="tr-TR" dirty="0"/>
              <a:t>SİTE TASARIM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2D3963-2153-4637-96E6-E31BD2CE5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23074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Mürekkep 3">
                <a:extLst>
                  <a:ext uri="{FF2B5EF4-FFF2-40B4-BE49-F238E27FC236}">
                    <a16:creationId xmlns:a16="http://schemas.microsoft.com/office/drawing/2014/main" id="{61CC1216-92DF-B692-05B0-67F511536ADA}"/>
                  </a:ext>
                </a:extLst>
              </p14:cNvPr>
              <p14:cNvContentPartPr/>
              <p14:nvPr/>
            </p14:nvContentPartPr>
            <p14:xfrm>
              <a:off x="3117744" y="1911096"/>
              <a:ext cx="360" cy="360"/>
            </p14:xfrm>
          </p:contentPart>
        </mc:Choice>
        <mc:Fallback xmlns="">
          <p:pic>
            <p:nvPicPr>
              <p:cNvPr id="4" name="Mürekkep 3">
                <a:extLst>
                  <a:ext uri="{FF2B5EF4-FFF2-40B4-BE49-F238E27FC236}">
                    <a16:creationId xmlns:a16="http://schemas.microsoft.com/office/drawing/2014/main" id="{61CC1216-92DF-B692-05B0-67F511536AD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11624" y="1904976"/>
                <a:ext cx="12600" cy="126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6" name="İçerik Yer Tutucusu 2">
            <a:extLst>
              <a:ext uri="{FF2B5EF4-FFF2-40B4-BE49-F238E27FC236}">
                <a16:creationId xmlns:a16="http://schemas.microsoft.com/office/drawing/2014/main" id="{B6A97E9D-5366-4EED-933A-F255780DE0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789993"/>
              </p:ext>
            </p:extLst>
          </p:nvPr>
        </p:nvGraphicFramePr>
        <p:xfrm>
          <a:off x="640079" y="2559050"/>
          <a:ext cx="10890929" cy="373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3716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1A606D40-9121-8DD7-C8A1-F113A0052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29408"/>
              </p:ext>
            </p:extLst>
          </p:nvPr>
        </p:nvGraphicFramePr>
        <p:xfrm>
          <a:off x="3332986" y="173736"/>
          <a:ext cx="5296664" cy="6044184"/>
        </p:xfrm>
        <a:graphic>
          <a:graphicData uri="http://schemas.openxmlformats.org/drawingml/2006/table">
            <a:tbl>
              <a:tblPr/>
              <a:tblGrid>
                <a:gridCol w="5296664">
                  <a:extLst>
                    <a:ext uri="{9D8B030D-6E8A-4147-A177-3AD203B41FA5}">
                      <a16:colId xmlns:a16="http://schemas.microsoft.com/office/drawing/2014/main" val="1909159525"/>
                    </a:ext>
                  </a:extLst>
                </a:gridCol>
              </a:tblGrid>
              <a:tr h="604418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3834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Mürekkep 9">
                <a:extLst>
                  <a:ext uri="{FF2B5EF4-FFF2-40B4-BE49-F238E27FC236}">
                    <a16:creationId xmlns:a16="http://schemas.microsoft.com/office/drawing/2014/main" id="{5B4C2091-5A85-F7A1-15A3-16C75979695A}"/>
                  </a:ext>
                </a:extLst>
              </p14:cNvPr>
              <p14:cNvContentPartPr/>
              <p14:nvPr/>
            </p14:nvContentPartPr>
            <p14:xfrm>
              <a:off x="3566088" y="1034496"/>
              <a:ext cx="4735440" cy="360"/>
            </p14:xfrm>
          </p:contentPart>
        </mc:Choice>
        <mc:Fallback xmlns="">
          <p:pic>
            <p:nvPicPr>
              <p:cNvPr id="10" name="Mürekkep 9">
                <a:extLst>
                  <a:ext uri="{FF2B5EF4-FFF2-40B4-BE49-F238E27FC236}">
                    <a16:creationId xmlns:a16="http://schemas.microsoft.com/office/drawing/2014/main" id="{5B4C2091-5A85-F7A1-15A3-16C75979695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59968" y="1028376"/>
                <a:ext cx="4747680" cy="126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2" name="Tablo 11">
            <a:extLst>
              <a:ext uri="{FF2B5EF4-FFF2-40B4-BE49-F238E27FC236}">
                <a16:creationId xmlns:a16="http://schemas.microsoft.com/office/drawing/2014/main" id="{6D00F585-B5AD-0B6D-FBBE-31090A6F59D5}"/>
              </a:ext>
            </a:extLst>
          </p:cNvPr>
          <p:cNvGraphicFramePr>
            <a:graphicFrameLocks noGrp="1"/>
          </p:cNvGraphicFramePr>
          <p:nvPr/>
        </p:nvGraphicFramePr>
        <p:xfrm>
          <a:off x="3332986" y="1034496"/>
          <a:ext cx="5296664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248">
                  <a:extLst>
                    <a:ext uri="{9D8B030D-6E8A-4147-A177-3AD203B41FA5}">
                      <a16:colId xmlns:a16="http://schemas.microsoft.com/office/drawing/2014/main" val="3631045904"/>
                    </a:ext>
                  </a:extLst>
                </a:gridCol>
                <a:gridCol w="585530">
                  <a:extLst>
                    <a:ext uri="{9D8B030D-6E8A-4147-A177-3AD203B41FA5}">
                      <a16:colId xmlns:a16="http://schemas.microsoft.com/office/drawing/2014/main" val="1724900861"/>
                    </a:ext>
                  </a:extLst>
                </a:gridCol>
                <a:gridCol w="971469">
                  <a:extLst>
                    <a:ext uri="{9D8B030D-6E8A-4147-A177-3AD203B41FA5}">
                      <a16:colId xmlns:a16="http://schemas.microsoft.com/office/drawing/2014/main" val="2064366003"/>
                    </a:ext>
                  </a:extLst>
                </a:gridCol>
                <a:gridCol w="709863">
                  <a:extLst>
                    <a:ext uri="{9D8B030D-6E8A-4147-A177-3AD203B41FA5}">
                      <a16:colId xmlns:a16="http://schemas.microsoft.com/office/drawing/2014/main" val="3724505318"/>
                    </a:ext>
                  </a:extLst>
                </a:gridCol>
                <a:gridCol w="1355276">
                  <a:extLst>
                    <a:ext uri="{9D8B030D-6E8A-4147-A177-3AD203B41FA5}">
                      <a16:colId xmlns:a16="http://schemas.microsoft.com/office/drawing/2014/main" val="3853903682"/>
                    </a:ext>
                  </a:extLst>
                </a:gridCol>
                <a:gridCol w="788278">
                  <a:extLst>
                    <a:ext uri="{9D8B030D-6E8A-4147-A177-3AD203B41FA5}">
                      <a16:colId xmlns:a16="http://schemas.microsoft.com/office/drawing/2014/main" val="24782884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Anasayfa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Harita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Hizmetler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b="1" kern="1200" dirty="0" err="1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EvBiz</a:t>
                      </a:r>
                      <a:endParaRPr lang="tr-TR" sz="10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IOS/ANDROİD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HAKKIMIDA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159902"/>
                  </a:ext>
                </a:extLst>
              </a:tr>
            </a:tbl>
          </a:graphicData>
        </a:graphic>
      </p:graphicFrame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01FF492B-CBDE-D0A6-8247-BCD09924C34E}"/>
              </a:ext>
            </a:extLst>
          </p:cNvPr>
          <p:cNvSpPr/>
          <p:nvPr/>
        </p:nvSpPr>
        <p:spPr>
          <a:xfrm>
            <a:off x="3332986" y="176213"/>
            <a:ext cx="1739077" cy="857203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LOGO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52791461-154E-F31D-BA8D-966BC19CD65C}"/>
              </a:ext>
            </a:extLst>
          </p:cNvPr>
          <p:cNvSpPr txBox="1"/>
          <p:nvPr/>
        </p:nvSpPr>
        <p:spPr>
          <a:xfrm>
            <a:off x="5767377" y="419450"/>
            <a:ext cx="1838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SLOGAN VE İSİM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C8DEBBAC-8BE5-A6C4-D96B-DDE397F7C48C}"/>
              </a:ext>
            </a:extLst>
          </p:cNvPr>
          <p:cNvSpPr/>
          <p:nvPr/>
        </p:nvSpPr>
        <p:spPr>
          <a:xfrm>
            <a:off x="4202524" y="1386379"/>
            <a:ext cx="623476" cy="1366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00" dirty="0">
                <a:latin typeface="Arial" panose="020B0604020202020204" pitchFamily="34" charset="0"/>
                <a:cs typeface="Arial" panose="020B0604020202020204" pitchFamily="34" charset="0"/>
              </a:rPr>
              <a:t>KONUM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98AF9747-CF5F-69DB-75E7-FEF6A9AD3D37}"/>
              </a:ext>
            </a:extLst>
          </p:cNvPr>
          <p:cNvSpPr/>
          <p:nvPr/>
        </p:nvSpPr>
        <p:spPr>
          <a:xfrm>
            <a:off x="4202524" y="1539816"/>
            <a:ext cx="623476" cy="1366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00" dirty="0">
                <a:latin typeface="Arial" panose="020B0604020202020204" pitchFamily="34" charset="0"/>
                <a:cs typeface="Arial" panose="020B0604020202020204" pitchFamily="34" charset="0"/>
              </a:rPr>
              <a:t>ULAŞIM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D184340F-11DB-0F9E-F8D4-C6EFA35BC5B7}"/>
              </a:ext>
            </a:extLst>
          </p:cNvPr>
          <p:cNvSpPr/>
          <p:nvPr/>
        </p:nvSpPr>
        <p:spPr>
          <a:xfrm>
            <a:off x="6467475" y="1386379"/>
            <a:ext cx="1419225" cy="2882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00" dirty="0">
                <a:latin typeface="Arial" panose="020B0604020202020204" pitchFamily="34" charset="0"/>
                <a:cs typeface="Arial" panose="020B0604020202020204" pitchFamily="34" charset="0"/>
              </a:rPr>
              <a:t>İNDİRME PLATFORM LİNK</a:t>
            </a:r>
          </a:p>
        </p:txBody>
      </p:sp>
      <p:cxnSp>
        <p:nvCxnSpPr>
          <p:cNvPr id="26" name="Düz Bağlayıcı 25">
            <a:extLst>
              <a:ext uri="{FF2B5EF4-FFF2-40B4-BE49-F238E27FC236}">
                <a16:creationId xmlns:a16="http://schemas.microsoft.com/office/drawing/2014/main" id="{647C47C2-2E10-D816-0077-2A3F33AC3B24}"/>
              </a:ext>
            </a:extLst>
          </p:cNvPr>
          <p:cNvCxnSpPr/>
          <p:nvPr/>
        </p:nvCxnSpPr>
        <p:spPr>
          <a:xfrm>
            <a:off x="3332986" y="5314950"/>
            <a:ext cx="52966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C577AC60-5376-1DA1-C70B-54D0CF34DA5D}"/>
              </a:ext>
            </a:extLst>
          </p:cNvPr>
          <p:cNvSpPr txBox="1"/>
          <p:nvPr/>
        </p:nvSpPr>
        <p:spPr>
          <a:xfrm>
            <a:off x="5138679" y="5581769"/>
            <a:ext cx="125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ALT İÇERİK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6E5F981F-4582-17B5-2509-2042D95B9997}"/>
              </a:ext>
            </a:extLst>
          </p:cNvPr>
          <p:cNvSpPr txBox="1"/>
          <p:nvPr/>
        </p:nvSpPr>
        <p:spPr>
          <a:xfrm>
            <a:off x="5177024" y="3049650"/>
            <a:ext cx="1481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İÇERİK</a:t>
            </a:r>
          </a:p>
        </p:txBody>
      </p:sp>
    </p:spTree>
    <p:extLst>
      <p:ext uri="{BB962C8B-B14F-4D97-AF65-F5344CB8AC3E}">
        <p14:creationId xmlns:p14="http://schemas.microsoft.com/office/powerpoint/2010/main" val="1197916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C31418-A419-F9F5-731B-581DE9FB6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RAPOR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4E7F02-B19C-0F54-3EA9-74A966F42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WEB SİTESİNDE İSTEDİKLERİMİZ MOBİL UYGULAMANIN KULLANIMI  VE MOBİL UYGULMADA OLACAK BİR KAÇ ULAŞILMASI GEREKEN VERİNİN DE SİTEDE OLMASI SOSYAL SORUMLULUK PROJESİ OLDUĞUNDAN DOLAYI HERHANGİ BİR KAR AMACI BEKLEMEDİĞİMİZ BU </a:t>
            </a:r>
            <a:r>
              <a:rPr lang="tr-TR"/>
              <a:t>PROJEDE WEB SİTE TASARIMIMIZIN BU SEKİLDE OLMASINI İSTEDİK.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9163777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Geniş ekran</PresentationFormat>
  <Paragraphs>31</Paragraphs>
  <Slides>4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7" baseType="lpstr">
      <vt:lpstr>Arial</vt:lpstr>
      <vt:lpstr>Grandview Display</vt:lpstr>
      <vt:lpstr>DashVTI</vt:lpstr>
      <vt:lpstr>*EvBiz*</vt:lpstr>
      <vt:lpstr>SİTE TASARIM </vt:lpstr>
      <vt:lpstr>PowerPoint Sunusu</vt:lpstr>
      <vt:lpstr>RAPOR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Merve Yakoğlu</dc:creator>
  <cp:lastModifiedBy>Merve Yakoğlu</cp:lastModifiedBy>
  <cp:revision>6</cp:revision>
  <dcterms:created xsi:type="dcterms:W3CDTF">2025-03-18T21:51:10Z</dcterms:created>
  <dcterms:modified xsi:type="dcterms:W3CDTF">2025-03-20T13:26:07Z</dcterms:modified>
</cp:coreProperties>
</file>