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mail özdal" initials="iö" lastIdx="1" clrIdx="0">
    <p:extLst>
      <p:ext uri="{19B8F6BF-5375-455C-9EA6-DF929625EA0E}">
        <p15:presenceInfo xmlns:p15="http://schemas.microsoft.com/office/powerpoint/2012/main" userId="369cd70a3f03260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109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7AC4A99-396A-489C-9F30-C759F3CE0172}" type="datetimeFigureOut">
              <a:rPr lang="tr-TR" smtClean="0"/>
              <a:t>10.03.2025</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191A4562-0AC0-4846-B286-B70DAE249108}"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9148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7AC4A99-396A-489C-9F30-C759F3CE0172}" type="datetimeFigureOut">
              <a:rPr lang="tr-TR" smtClean="0"/>
              <a:t>10.03.2025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91A4562-0AC0-4846-B286-B70DAE249108}"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648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7AC4A99-396A-489C-9F30-C759F3CE0172}" type="datetimeFigureOut">
              <a:rPr lang="tr-TR" smtClean="0"/>
              <a:t>10.03.2025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91A4562-0AC0-4846-B286-B70DAE249108}"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469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7AC4A99-396A-489C-9F30-C759F3CE0172}" type="datetimeFigureOut">
              <a:rPr lang="tr-TR" smtClean="0"/>
              <a:t>10.03.2025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91A4562-0AC0-4846-B286-B70DAE249108}"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9683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7AC4A99-396A-489C-9F30-C759F3CE0172}" type="datetimeFigureOut">
              <a:rPr lang="tr-TR" smtClean="0"/>
              <a:t>10.03.2025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91A4562-0AC0-4846-B286-B70DAE249108}"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925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7AC4A99-396A-489C-9F30-C759F3CE0172}" type="datetimeFigureOut">
              <a:rPr lang="tr-TR" smtClean="0"/>
              <a:t>10.03.2025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91A4562-0AC0-4846-B286-B70DAE249108}"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54117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7AC4A99-396A-489C-9F30-C759F3CE0172}" type="datetimeFigureOut">
              <a:rPr lang="tr-TR" smtClean="0"/>
              <a:t>10.03.2025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91A4562-0AC0-4846-B286-B70DAE249108}"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176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7AC4A99-396A-489C-9F30-C759F3CE0172}" type="datetimeFigureOut">
              <a:rPr lang="tr-TR" smtClean="0"/>
              <a:t>10.03.2025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91A4562-0AC0-4846-B286-B70DAE249108}"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4902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C4A99-396A-489C-9F30-C759F3CE0172}" type="datetimeFigureOut">
              <a:rPr lang="tr-TR" smtClean="0"/>
              <a:t>10.03.2025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91A4562-0AC0-4846-B286-B70DAE249108}" type="slidenum">
              <a:rPr lang="tr-TR" smtClean="0"/>
              <a:t>‹#›</a:t>
            </a:fld>
            <a:endParaRPr lang="tr-TR"/>
          </a:p>
        </p:txBody>
      </p:sp>
    </p:spTree>
    <p:extLst>
      <p:ext uri="{BB962C8B-B14F-4D97-AF65-F5344CB8AC3E}">
        <p14:creationId xmlns:p14="http://schemas.microsoft.com/office/powerpoint/2010/main" val="299078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7AC4A99-396A-489C-9F30-C759F3CE0172}" type="datetimeFigureOut">
              <a:rPr lang="tr-TR" smtClean="0"/>
              <a:t>10.03.2025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91A4562-0AC0-4846-B286-B70DAE249108}"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286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7AC4A99-396A-489C-9F30-C759F3CE0172}" type="datetimeFigureOut">
              <a:rPr lang="tr-TR" smtClean="0"/>
              <a:t>10.03.2025</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191A4562-0AC0-4846-B286-B70DAE249108}"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1402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7AC4A99-396A-489C-9F30-C759F3CE0172}" type="datetimeFigureOut">
              <a:rPr lang="tr-TR" smtClean="0"/>
              <a:t>10.03.2025</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91A4562-0AC0-4846-B286-B70DAE249108}"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46977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71313E-A231-78A5-56B6-505AA13737E9}"/>
              </a:ext>
            </a:extLst>
          </p:cNvPr>
          <p:cNvSpPr>
            <a:spLocks noGrp="1"/>
          </p:cNvSpPr>
          <p:nvPr>
            <p:ph type="title"/>
          </p:nvPr>
        </p:nvSpPr>
        <p:spPr/>
        <p:txBody>
          <a:bodyPr>
            <a:normAutofit/>
          </a:bodyPr>
          <a:lstStyle/>
          <a:p>
            <a:r>
              <a:rPr lang="tr-TR" dirty="0"/>
              <a:t>Sunucu İşletim Sistemleri Temel Özellikleri </a:t>
            </a:r>
          </a:p>
        </p:txBody>
      </p:sp>
      <p:sp>
        <p:nvSpPr>
          <p:cNvPr id="5" name="İçerik Yer Tutucusu 4">
            <a:extLst>
              <a:ext uri="{FF2B5EF4-FFF2-40B4-BE49-F238E27FC236}">
                <a16:creationId xmlns:a16="http://schemas.microsoft.com/office/drawing/2014/main" id="{7E013728-DD60-E032-DCE4-CB8D913847F2}"/>
              </a:ext>
            </a:extLst>
          </p:cNvPr>
          <p:cNvSpPr>
            <a:spLocks noGrp="1"/>
          </p:cNvSpPr>
          <p:nvPr>
            <p:ph idx="1"/>
          </p:nvPr>
        </p:nvSpPr>
        <p:spPr>
          <a:xfrm>
            <a:off x="4707531" y="2277900"/>
            <a:ext cx="2776938" cy="1608002"/>
          </a:xfrm>
        </p:spPr>
        <p:txBody>
          <a:bodyPr>
            <a:normAutofit/>
          </a:bodyPr>
          <a:lstStyle/>
          <a:p>
            <a:r>
              <a:rPr lang="tr-TR" sz="3200" dirty="0"/>
              <a:t>İsmail Özdal</a:t>
            </a:r>
          </a:p>
          <a:p>
            <a:r>
              <a:rPr lang="tr-TR" sz="3200" dirty="0"/>
              <a:t>2205610036</a:t>
            </a:r>
          </a:p>
        </p:txBody>
      </p:sp>
    </p:spTree>
    <p:extLst>
      <p:ext uri="{BB962C8B-B14F-4D97-AF65-F5344CB8AC3E}">
        <p14:creationId xmlns:p14="http://schemas.microsoft.com/office/powerpoint/2010/main" val="928636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9F487F-6EFD-C859-6EB6-5EC9E476D29F}"/>
              </a:ext>
            </a:extLst>
          </p:cNvPr>
          <p:cNvSpPr>
            <a:spLocks noGrp="1"/>
          </p:cNvSpPr>
          <p:nvPr>
            <p:ph idx="1"/>
          </p:nvPr>
        </p:nvSpPr>
        <p:spPr/>
        <p:txBody>
          <a:bodyPr>
            <a:normAutofit fontScale="85000" lnSpcReduction="10000"/>
          </a:bodyPr>
          <a:lstStyle/>
          <a:p>
            <a:r>
              <a:rPr lang="tr-TR" sz="4000" dirty="0"/>
              <a:t>Sunucu işletim sistemleri, ağ üzerinde hizmet veren bilgisayarların yapısı ve kaynakları verimli bir şekilde dağıtmak için tasarlanmış yazılımlardır. Bu çalışır durumdaki sistemler genellikle güvenli, performans ve ölçeklenebilirlik gibi özelliklerin ön planını tutar</a:t>
            </a:r>
            <a:r>
              <a:rPr lang="tr-TR" dirty="0"/>
              <a:t>. </a:t>
            </a:r>
          </a:p>
        </p:txBody>
      </p:sp>
    </p:spTree>
    <p:extLst>
      <p:ext uri="{BB962C8B-B14F-4D97-AF65-F5344CB8AC3E}">
        <p14:creationId xmlns:p14="http://schemas.microsoft.com/office/powerpoint/2010/main" val="2297806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43DA1319-3257-3171-8202-F1067CE5D954}"/>
              </a:ext>
            </a:extLst>
          </p:cNvPr>
          <p:cNvSpPr>
            <a:spLocks noGrp="1"/>
          </p:cNvSpPr>
          <p:nvPr>
            <p:ph type="title"/>
          </p:nvPr>
        </p:nvSpPr>
        <p:spPr>
          <a:xfrm>
            <a:off x="3602566" y="297391"/>
            <a:ext cx="4986867" cy="1325563"/>
          </a:xfrm>
        </p:spPr>
        <p:txBody>
          <a:bodyPr/>
          <a:lstStyle/>
          <a:p>
            <a:r>
              <a:rPr lang="tr-TR" b="1" dirty="0"/>
              <a:t>Çok Kullanıcı Desteği</a:t>
            </a:r>
            <a:endParaRPr lang="tr-TR" dirty="0"/>
          </a:p>
        </p:txBody>
      </p:sp>
      <p:sp>
        <p:nvSpPr>
          <p:cNvPr id="3" name="İçerik Yer Tutucusu 2">
            <a:extLst>
              <a:ext uri="{FF2B5EF4-FFF2-40B4-BE49-F238E27FC236}">
                <a16:creationId xmlns:a16="http://schemas.microsoft.com/office/drawing/2014/main" id="{5DF50D30-5855-A71D-CDB6-49E43ED847CD}"/>
              </a:ext>
            </a:extLst>
          </p:cNvPr>
          <p:cNvSpPr>
            <a:spLocks noGrp="1"/>
          </p:cNvSpPr>
          <p:nvPr>
            <p:ph idx="1"/>
          </p:nvPr>
        </p:nvSpPr>
        <p:spPr>
          <a:xfrm>
            <a:off x="838199" y="2350558"/>
            <a:ext cx="10515600" cy="4351338"/>
          </a:xfrm>
        </p:spPr>
        <p:txBody>
          <a:bodyPr>
            <a:normAutofit/>
          </a:bodyPr>
          <a:lstStyle/>
          <a:p>
            <a:r>
              <a:rPr lang="tr-TR" sz="4000" dirty="0"/>
              <a:t>Sunucu işletim sistemlerini, aynı ve birçok kullanıcının sistemlerine ve kaynaklarını paylaşmasına olanak tanır. Bu özellik, sunucu üzerindeki tüm kullanıcıların verimli bir şekilde çalışmasını sağlar.</a:t>
            </a:r>
          </a:p>
        </p:txBody>
      </p:sp>
    </p:spTree>
    <p:extLst>
      <p:ext uri="{BB962C8B-B14F-4D97-AF65-F5344CB8AC3E}">
        <p14:creationId xmlns:p14="http://schemas.microsoft.com/office/powerpoint/2010/main" val="1248074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34187F-DF56-2322-3946-231AB2FC6736}"/>
              </a:ext>
            </a:extLst>
          </p:cNvPr>
          <p:cNvSpPr>
            <a:spLocks noGrp="1"/>
          </p:cNvSpPr>
          <p:nvPr>
            <p:ph type="title"/>
          </p:nvPr>
        </p:nvSpPr>
        <p:spPr>
          <a:xfrm>
            <a:off x="1629833" y="263525"/>
            <a:ext cx="8932333" cy="1325563"/>
          </a:xfrm>
        </p:spPr>
        <p:txBody>
          <a:bodyPr/>
          <a:lstStyle/>
          <a:p>
            <a:r>
              <a:rPr lang="tr-TR" dirty="0"/>
              <a:t>Yüksek Performans ve Ölçeklenebilirlik</a:t>
            </a:r>
          </a:p>
        </p:txBody>
      </p:sp>
      <p:sp>
        <p:nvSpPr>
          <p:cNvPr id="3" name="İçerik Yer Tutucusu 2">
            <a:extLst>
              <a:ext uri="{FF2B5EF4-FFF2-40B4-BE49-F238E27FC236}">
                <a16:creationId xmlns:a16="http://schemas.microsoft.com/office/drawing/2014/main" id="{C6EED7FA-7763-C385-2EB1-DBBA099FC77B}"/>
              </a:ext>
            </a:extLst>
          </p:cNvPr>
          <p:cNvSpPr>
            <a:spLocks noGrp="1"/>
          </p:cNvSpPr>
          <p:nvPr>
            <p:ph idx="1"/>
          </p:nvPr>
        </p:nvSpPr>
        <p:spPr/>
        <p:txBody>
          <a:bodyPr>
            <a:normAutofit fontScale="85000" lnSpcReduction="20000"/>
          </a:bodyPr>
          <a:lstStyle/>
          <a:p>
            <a:r>
              <a:rPr lang="tr-TR" sz="3200" dirty="0"/>
              <a:t>Sunucular, yüksek performans seviyelerini karşılamak için optimize edilmiştir. Bu çalışma sistemleri, donanım özellikleri ve verimli şekilde kullanarak yüksek işlem gücü sunar.</a:t>
            </a:r>
          </a:p>
          <a:p>
            <a:endParaRPr lang="tr-TR" sz="3200" dirty="0"/>
          </a:p>
          <a:p>
            <a:r>
              <a:rPr lang="tr-TR" sz="3200" dirty="0"/>
              <a:t>Sunucu işletim sistemleri, bir ağda kaynakları ve ürünlere hizmet sunmak için özel olarak tasarlanmış yazılımlardır. Bu dağıtımın temel özellikleri şu şekildedir:</a:t>
            </a:r>
          </a:p>
        </p:txBody>
      </p:sp>
    </p:spTree>
    <p:extLst>
      <p:ext uri="{BB962C8B-B14F-4D97-AF65-F5344CB8AC3E}">
        <p14:creationId xmlns:p14="http://schemas.microsoft.com/office/powerpoint/2010/main" val="2594851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662A552-79D8-94E5-5978-DF02D6832FBB}"/>
              </a:ext>
            </a:extLst>
          </p:cNvPr>
          <p:cNvSpPr>
            <a:spLocks noGrp="1"/>
          </p:cNvSpPr>
          <p:nvPr>
            <p:ph idx="1"/>
          </p:nvPr>
        </p:nvSpPr>
        <p:spPr>
          <a:xfrm>
            <a:off x="0" y="321732"/>
            <a:ext cx="12192000" cy="6180668"/>
          </a:xfrm>
        </p:spPr>
        <p:txBody>
          <a:bodyPr>
            <a:normAutofit fontScale="92500"/>
          </a:bodyPr>
          <a:lstStyle/>
          <a:p>
            <a:r>
              <a:rPr lang="tr-TR" sz="3200" dirty="0"/>
              <a:t>Çoklu Kullanıcı Desteği : Sunucu işletim sistemlerinin, birden fazla kullanıcının aynı anda sistem kayıtlarını ve farklı işlemlerin paralel olarak yapılmasını sağlar. Kullanıcılar genellikle ağ üzerinden uzaktan bağlanırlar.</a:t>
            </a:r>
          </a:p>
          <a:p>
            <a:r>
              <a:rPr lang="tr-TR" sz="3200" dirty="0"/>
              <a:t>Kaynak Yönetimi : Sunucu işletim sistemleri, bellek, işlemci gücü, disk alanı gibi kaynaklar etkin bir şekilde yönetilir. Aynı zamanda, adil bir şekilde paylaşılmasını ve parlaklığın doğru bir şekilde belirlenmesini sağlar.</a:t>
            </a:r>
          </a:p>
          <a:p>
            <a:r>
              <a:rPr lang="tr-TR" sz="3200" dirty="0"/>
              <a:t>Yüksek Erişilebilirlik ve Güvenilirlik : Sunucu işletim sistemleri, sürekli hizmet sağlamak için yüksek dağıtım ve hata toleransı sunar. Bir sunucu arızalandığında, hizmetin kesilmesine uğramaması için yedek kontroller mevcuttur.</a:t>
            </a:r>
          </a:p>
        </p:txBody>
      </p:sp>
    </p:spTree>
    <p:extLst>
      <p:ext uri="{BB962C8B-B14F-4D97-AF65-F5344CB8AC3E}">
        <p14:creationId xmlns:p14="http://schemas.microsoft.com/office/powerpoint/2010/main" val="2662546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882A9F-8E07-481F-250B-EC6F22A22BAA}"/>
              </a:ext>
            </a:extLst>
          </p:cNvPr>
          <p:cNvSpPr>
            <a:spLocks noGrp="1"/>
          </p:cNvSpPr>
          <p:nvPr>
            <p:ph idx="1"/>
          </p:nvPr>
        </p:nvSpPr>
        <p:spPr>
          <a:xfrm>
            <a:off x="0" y="406400"/>
            <a:ext cx="12192000" cy="6333067"/>
          </a:xfrm>
        </p:spPr>
        <p:txBody>
          <a:bodyPr>
            <a:normAutofit fontScale="92500" lnSpcReduction="20000"/>
          </a:bodyPr>
          <a:lstStyle/>
          <a:p>
            <a:r>
              <a:rPr lang="tr-TR" sz="3200" dirty="0"/>
              <a:t>Uzaktan Yönetim : Sunucu işletim sistemleri, payların uzak bir paylaşımın sunucuları yönetmesine olanak tanır. Bu yönetim, grafiksel ayarlar ya da komut dizileri dağıtımları ile yapılabilir.</a:t>
            </a:r>
          </a:p>
          <a:p>
            <a:r>
              <a:rPr lang="tr-TR" sz="3200" dirty="0"/>
              <a:t>Güvenlik : Sunucu işletim sistemleri, güvenlik için güçlü çözümler sunar. Kullanıcı kimliğinin düzenli olması, yetkilendirme, erişim denetimi ve şifreleme gibi özellikler ile sunucunun ve ağın dağılımını sağlar.</a:t>
            </a:r>
          </a:p>
          <a:p>
            <a:r>
              <a:rPr lang="tr-TR" sz="3200" dirty="0"/>
              <a:t>Ağ Desteği : Sunucu işletim sistemleri, ağ hizmetleri sunmak için gerekli tüm protokoller ve araçlarla donatılmıştır. Örneğin, DNS, DHCP, FTP, HTTP gibi ağ hizmetleri sağlayabilir. </a:t>
            </a:r>
          </a:p>
          <a:p>
            <a:r>
              <a:rPr lang="tr-TR" sz="3200" dirty="0"/>
              <a:t>Veri Yedekleme ve Kurtarma : Sunucu işletim sistemlerinin, kayıtlı olarak düzenli olarak yedeklenmesini sağlar ve herhangi bir arıza durumunda veri kesilmesini engellemek için durdurma işlemlerini sunar.</a:t>
            </a:r>
          </a:p>
        </p:txBody>
      </p:sp>
    </p:spTree>
    <p:extLst>
      <p:ext uri="{BB962C8B-B14F-4D97-AF65-F5344CB8AC3E}">
        <p14:creationId xmlns:p14="http://schemas.microsoft.com/office/powerpoint/2010/main" val="2094156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86E33A-7E1D-3235-AC2A-52CBD1326759}"/>
              </a:ext>
            </a:extLst>
          </p:cNvPr>
          <p:cNvSpPr>
            <a:spLocks noGrp="1"/>
          </p:cNvSpPr>
          <p:nvPr>
            <p:ph idx="1"/>
          </p:nvPr>
        </p:nvSpPr>
        <p:spPr>
          <a:xfrm>
            <a:off x="0" y="338667"/>
            <a:ext cx="12192000" cy="6197600"/>
          </a:xfrm>
        </p:spPr>
        <p:txBody>
          <a:bodyPr>
            <a:noAutofit/>
          </a:bodyPr>
          <a:lstStyle/>
          <a:p>
            <a:r>
              <a:rPr lang="tr-TR" sz="3200" dirty="0"/>
              <a:t>Sanallaştırma Desteği : Birçok sunucu işletim sistemi, sanallaştırma teknolojilerini desteği. Bu, birden fazla sanal sunucunun tek bir fiziksel sunucu üzerinde çalışmasına izin verir.</a:t>
            </a:r>
          </a:p>
          <a:p>
            <a:r>
              <a:rPr lang="tr-TR" sz="3200" dirty="0"/>
              <a:t>Performans İzleme ve Yönetim : Sunucu işletim sistemleri, sistem bileşenlerini izleme ve depolama için araçlar sunar. Bu araçlar, CPU kullanımı, bellek tüketimi ve disk erişim hızları gibi metrikleri izler.</a:t>
            </a:r>
          </a:p>
          <a:p>
            <a:r>
              <a:rPr lang="tr-TR" sz="3200" dirty="0"/>
              <a:t>Gelişmiş İşlem Desteği : Sunucu işletim sistemleri, çok sayıda ve çok çeşitli işlemle aynı anda verimli bir şekilde yönetilebilecek kapasiteye sahiptir. Bu özellik, sunucunun verimli bir şekilde çalışmasını sağlar.</a:t>
            </a:r>
          </a:p>
        </p:txBody>
      </p:sp>
    </p:spTree>
    <p:extLst>
      <p:ext uri="{BB962C8B-B14F-4D97-AF65-F5344CB8AC3E}">
        <p14:creationId xmlns:p14="http://schemas.microsoft.com/office/powerpoint/2010/main" val="3689549963"/>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24</TotalTime>
  <Words>441</Words>
  <Application>Microsoft Office PowerPoint</Application>
  <PresentationFormat>Geniş ekran</PresentationFormat>
  <Paragraphs>20</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Gill Sans MT</vt:lpstr>
      <vt:lpstr>Galeri</vt:lpstr>
      <vt:lpstr>Sunucu İşletim Sistemleri Temel Özellikleri </vt:lpstr>
      <vt:lpstr>PowerPoint Sunusu</vt:lpstr>
      <vt:lpstr>Çok Kullanıcı Desteği</vt:lpstr>
      <vt:lpstr>Yüksek Performans ve Ölçeklenebilirlik</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ismail özdal</dc:creator>
  <cp:lastModifiedBy>ismail özdal</cp:lastModifiedBy>
  <cp:revision>2</cp:revision>
  <dcterms:created xsi:type="dcterms:W3CDTF">2025-03-09T12:13:17Z</dcterms:created>
  <dcterms:modified xsi:type="dcterms:W3CDTF">2025-03-10T18:41:12Z</dcterms:modified>
</cp:coreProperties>
</file>